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sldIdLst>
    <p:sldId id="270" r:id="rId2"/>
    <p:sldId id="261" r:id="rId3"/>
  </p:sldIdLst>
  <p:sldSz cx="10693400" cy="7562850"/>
  <p:notesSz cx="106934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94671"/>
  </p:normalViewPr>
  <p:slideViewPr>
    <p:cSldViewPr snapToGrid="0">
      <p:cViewPr varScale="1">
        <p:scale>
          <a:sx n="42" d="100"/>
          <a:sy n="42" d="100"/>
        </p:scale>
        <p:origin x="788" y="3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4AA8BF5C-0AC8-B245-A08B-02C7CD1383B8}" type="datetimeFigureOut">
              <a:rPr kumimoji="1" lang="ja-JP" altLang="en-US" smtClean="0"/>
              <a:t>2025/7/14</a:t>
            </a:fld>
            <a:endParaRPr kumimoji="1" lang="ja-JP" altLang="en-US"/>
          </a:p>
        </p:txBody>
      </p:sp>
      <p:sp>
        <p:nvSpPr>
          <p:cNvPr id="4" name="スライド イメージ プレースホルダー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22745C59-F564-874C-955E-4ABF6685CD52}" type="slidenum">
              <a:rPr kumimoji="1" lang="ja-JP" altLang="en-US" smtClean="0"/>
              <a:t>‹#›</a:t>
            </a:fld>
            <a:endParaRPr kumimoji="1" lang="ja-JP" altLang="en-US"/>
          </a:p>
        </p:txBody>
      </p:sp>
    </p:spTree>
    <p:extLst>
      <p:ext uri="{BB962C8B-B14F-4D97-AF65-F5344CB8AC3E}">
        <p14:creationId xmlns:p14="http://schemas.microsoft.com/office/powerpoint/2010/main" val="3202770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B8297-621A-4247-E867-82EC6056321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7F2391A-49CE-16AE-CD42-2C19928D284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F8B9E89-792F-F888-D7A3-5EE7DA24CE3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7CE1785-9580-6C2E-8155-8F5B3A597F38}"/>
              </a:ext>
            </a:extLst>
          </p:cNvPr>
          <p:cNvSpPr>
            <a:spLocks noGrp="1"/>
          </p:cNvSpPr>
          <p:nvPr>
            <p:ph type="sldNum" sz="quarter" idx="5"/>
          </p:nvPr>
        </p:nvSpPr>
        <p:spPr/>
        <p:txBody>
          <a:bodyPr/>
          <a:lstStyle/>
          <a:p>
            <a:fld id="{22745C59-F564-874C-955E-4ABF6685CD52}" type="slidenum">
              <a:rPr kumimoji="1" lang="ja-JP" altLang="en-US" smtClean="0"/>
              <a:t>1</a:t>
            </a:fld>
            <a:endParaRPr kumimoji="1" lang="ja-JP" altLang="en-US"/>
          </a:p>
        </p:txBody>
      </p:sp>
    </p:spTree>
    <p:extLst>
      <p:ext uri="{BB962C8B-B14F-4D97-AF65-F5344CB8AC3E}">
        <p14:creationId xmlns:p14="http://schemas.microsoft.com/office/powerpoint/2010/main" val="1661854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2745C59-F564-874C-955E-4ABF6685CD52}" type="slidenum">
              <a:rPr kumimoji="1" lang="ja-JP" altLang="en-US" smtClean="0"/>
              <a:t>2</a:t>
            </a:fld>
            <a:endParaRPr kumimoji="1" lang="ja-JP" altLang="en-US"/>
          </a:p>
        </p:txBody>
      </p:sp>
    </p:spTree>
    <p:extLst>
      <p:ext uri="{BB962C8B-B14F-4D97-AF65-F5344CB8AC3E}">
        <p14:creationId xmlns:p14="http://schemas.microsoft.com/office/powerpoint/2010/main" val="1646553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246221"/>
          </a:xfrm>
          <a:prstGeom prst="rect">
            <a:avLst/>
          </a:prstGeom>
        </p:spPr>
        <p:txBody>
          <a:bodyPr wrap="square" lIns="0" tIns="0" rIns="0" bIns="0">
            <a:spAutoFit/>
          </a:bodyPr>
          <a:lstStyle>
            <a:lvl1pPr>
              <a:defRPr sz="1600" b="1" i="0">
                <a:solidFill>
                  <a:schemeClr val="bg1"/>
                </a:solidFill>
                <a:latin typeface="Yu Gothic" panose="020B0400000000000000" pitchFamily="34" charset="-128"/>
                <a:cs typeface="Yu Gothic" panose="020B0400000000000000" pitchFamily="34" charset="-128"/>
              </a:defRPr>
            </a:lvl1pPr>
          </a:lstStyle>
          <a:p>
            <a:endParaRPr dirty="0"/>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87999" y="4680004"/>
            <a:ext cx="3276600" cy="1296035"/>
          </a:xfrm>
          <a:custGeom>
            <a:avLst/>
            <a:gdLst/>
            <a:ahLst/>
            <a:cxnLst/>
            <a:rect l="l" t="t" r="r" b="b"/>
            <a:pathLst>
              <a:path w="3276600" h="1296035">
                <a:moveTo>
                  <a:pt x="3150006" y="0"/>
                </a:moveTo>
                <a:lnTo>
                  <a:pt x="125996" y="0"/>
                </a:lnTo>
                <a:lnTo>
                  <a:pt x="77077" y="9942"/>
                </a:lnTo>
                <a:lnTo>
                  <a:pt x="37014" y="37014"/>
                </a:lnTo>
                <a:lnTo>
                  <a:pt x="9942" y="77077"/>
                </a:lnTo>
                <a:lnTo>
                  <a:pt x="0" y="125996"/>
                </a:lnTo>
                <a:lnTo>
                  <a:pt x="0" y="1170000"/>
                </a:lnTo>
                <a:lnTo>
                  <a:pt x="9942" y="1218924"/>
                </a:lnTo>
                <a:lnTo>
                  <a:pt x="37014" y="1258987"/>
                </a:lnTo>
                <a:lnTo>
                  <a:pt x="77077" y="1286055"/>
                </a:lnTo>
                <a:lnTo>
                  <a:pt x="125996"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sp>
        <p:nvSpPr>
          <p:cNvPr id="17" name="bg object 17"/>
          <p:cNvSpPr/>
          <p:nvPr/>
        </p:nvSpPr>
        <p:spPr>
          <a:xfrm>
            <a:off x="432001" y="5184005"/>
            <a:ext cx="2988310" cy="0"/>
          </a:xfrm>
          <a:custGeom>
            <a:avLst/>
            <a:gdLst/>
            <a:ahLst/>
            <a:cxnLst/>
            <a:rect l="l" t="t" r="r" b="b"/>
            <a:pathLst>
              <a:path w="2988310">
                <a:moveTo>
                  <a:pt x="0" y="0"/>
                </a:moveTo>
                <a:lnTo>
                  <a:pt x="2988005" y="0"/>
                </a:lnTo>
              </a:path>
            </a:pathLst>
          </a:custGeom>
          <a:ln w="3556">
            <a:solidFill>
              <a:srgbClr val="F7941D"/>
            </a:solidFill>
          </a:ln>
        </p:spPr>
        <p:txBody>
          <a:bodyPr wrap="square" lIns="0" tIns="0" rIns="0" bIns="0" rtlCol="0"/>
          <a:lstStyle/>
          <a:p>
            <a:endParaRPr/>
          </a:p>
        </p:txBody>
      </p:sp>
      <p:sp>
        <p:nvSpPr>
          <p:cNvPr id="18" name="bg object 18"/>
          <p:cNvSpPr/>
          <p:nvPr/>
        </p:nvSpPr>
        <p:spPr>
          <a:xfrm>
            <a:off x="432001" y="5580005"/>
            <a:ext cx="2988310" cy="0"/>
          </a:xfrm>
          <a:custGeom>
            <a:avLst/>
            <a:gdLst/>
            <a:ahLst/>
            <a:cxnLst/>
            <a:rect l="l" t="t" r="r" b="b"/>
            <a:pathLst>
              <a:path w="2988310">
                <a:moveTo>
                  <a:pt x="0" y="0"/>
                </a:moveTo>
                <a:lnTo>
                  <a:pt x="2988005" y="0"/>
                </a:lnTo>
              </a:path>
            </a:pathLst>
          </a:custGeom>
          <a:ln w="3556">
            <a:solidFill>
              <a:srgbClr val="F7941D"/>
            </a:solidFill>
          </a:ln>
        </p:spPr>
        <p:txBody>
          <a:bodyPr wrap="square" lIns="0" tIns="0" rIns="0" bIns="0" rtlCol="0"/>
          <a:lstStyle/>
          <a:p>
            <a:endParaRPr/>
          </a:p>
        </p:txBody>
      </p:sp>
      <p:sp>
        <p:nvSpPr>
          <p:cNvPr id="19" name="bg object 19"/>
          <p:cNvSpPr/>
          <p:nvPr/>
        </p:nvSpPr>
        <p:spPr>
          <a:xfrm>
            <a:off x="3707998" y="4680004"/>
            <a:ext cx="3276600" cy="1296035"/>
          </a:xfrm>
          <a:custGeom>
            <a:avLst/>
            <a:gdLst/>
            <a:ahLst/>
            <a:cxnLst/>
            <a:rect l="l" t="t" r="r" b="b"/>
            <a:pathLst>
              <a:path w="3276600" h="1296035">
                <a:moveTo>
                  <a:pt x="3150006" y="0"/>
                </a:moveTo>
                <a:lnTo>
                  <a:pt x="126009" y="0"/>
                </a:lnTo>
                <a:lnTo>
                  <a:pt x="77082" y="9942"/>
                </a:lnTo>
                <a:lnTo>
                  <a:pt x="37015" y="37014"/>
                </a:lnTo>
                <a:lnTo>
                  <a:pt x="9943" y="77077"/>
                </a:lnTo>
                <a:lnTo>
                  <a:pt x="0" y="125996"/>
                </a:lnTo>
                <a:lnTo>
                  <a:pt x="0" y="1170000"/>
                </a:lnTo>
                <a:lnTo>
                  <a:pt x="9943" y="1218924"/>
                </a:lnTo>
                <a:lnTo>
                  <a:pt x="37015" y="1258987"/>
                </a:lnTo>
                <a:lnTo>
                  <a:pt x="77082" y="1286055"/>
                </a:lnTo>
                <a:lnTo>
                  <a:pt x="126009"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sp>
        <p:nvSpPr>
          <p:cNvPr id="20" name="bg object 20"/>
          <p:cNvSpPr/>
          <p:nvPr/>
        </p:nvSpPr>
        <p:spPr>
          <a:xfrm>
            <a:off x="3852001" y="5184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21" name="bg object 21"/>
          <p:cNvSpPr/>
          <p:nvPr/>
        </p:nvSpPr>
        <p:spPr>
          <a:xfrm>
            <a:off x="3852001" y="5580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22" name="bg object 22"/>
          <p:cNvSpPr/>
          <p:nvPr/>
        </p:nvSpPr>
        <p:spPr>
          <a:xfrm>
            <a:off x="7127998" y="4680004"/>
            <a:ext cx="3276600" cy="1296035"/>
          </a:xfrm>
          <a:custGeom>
            <a:avLst/>
            <a:gdLst/>
            <a:ahLst/>
            <a:cxnLst/>
            <a:rect l="l" t="t" r="r" b="b"/>
            <a:pathLst>
              <a:path w="3276600" h="1296035">
                <a:moveTo>
                  <a:pt x="3150006" y="0"/>
                </a:moveTo>
                <a:lnTo>
                  <a:pt x="126009" y="0"/>
                </a:lnTo>
                <a:lnTo>
                  <a:pt x="77082" y="9942"/>
                </a:lnTo>
                <a:lnTo>
                  <a:pt x="37015" y="37014"/>
                </a:lnTo>
                <a:lnTo>
                  <a:pt x="9943" y="77077"/>
                </a:lnTo>
                <a:lnTo>
                  <a:pt x="0" y="125996"/>
                </a:lnTo>
                <a:lnTo>
                  <a:pt x="0" y="1170000"/>
                </a:lnTo>
                <a:lnTo>
                  <a:pt x="9943" y="1218924"/>
                </a:lnTo>
                <a:lnTo>
                  <a:pt x="37015" y="1258987"/>
                </a:lnTo>
                <a:lnTo>
                  <a:pt x="77082" y="1286055"/>
                </a:lnTo>
                <a:lnTo>
                  <a:pt x="126009"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sp>
        <p:nvSpPr>
          <p:cNvPr id="23" name="bg object 23"/>
          <p:cNvSpPr/>
          <p:nvPr/>
        </p:nvSpPr>
        <p:spPr>
          <a:xfrm>
            <a:off x="7272002" y="5184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24" name="bg object 24"/>
          <p:cNvSpPr/>
          <p:nvPr/>
        </p:nvSpPr>
        <p:spPr>
          <a:xfrm>
            <a:off x="7272002" y="5580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600" b="1" i="0">
                <a:solidFill>
                  <a:schemeClr val="bg1"/>
                </a:solidFill>
                <a:latin typeface="Yu Gothic" panose="020B0400000000000000" pitchFamily="34" charset="-128"/>
                <a:cs typeface="Yu Gothic" panose="020B0400000000000000" pitchFamily="34" charset="-128"/>
              </a:defRPr>
            </a:lvl1pPr>
          </a:lstStyle>
          <a:p>
            <a:endParaRPr dirty="0"/>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chemeClr val="bg1"/>
                </a:solidFill>
                <a:latin typeface="Yu Gothic" panose="020B0400000000000000" pitchFamily="34" charset="-128"/>
                <a:cs typeface="Yu Gothic" panose="020B0400000000000000" pitchFamily="34" charset="-128"/>
              </a:defRPr>
            </a:lvl1pPr>
          </a:lstStyle>
          <a:p>
            <a:endParaRPr dirty="0"/>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chemeClr val="bg1"/>
                </a:solidFill>
                <a:latin typeface="Yu Gothic" panose="020B0400000000000000" pitchFamily="34" charset="-128"/>
                <a:cs typeface="Yu Gothic" panose="020B0400000000000000" pitchFamily="34" charset="-128"/>
              </a:defRPr>
            </a:lvl1pPr>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90611" y="343537"/>
            <a:ext cx="6287134" cy="246221"/>
          </a:xfrm>
          <a:prstGeom prst="rect">
            <a:avLst/>
          </a:prstGeom>
        </p:spPr>
        <p:txBody>
          <a:bodyPr wrap="square" lIns="0" tIns="0" rIns="0" bIns="0">
            <a:spAutoFit/>
          </a:bodyPr>
          <a:lstStyle>
            <a:lvl1pPr>
              <a:defRPr sz="1600" b="1" i="0">
                <a:solidFill>
                  <a:schemeClr val="bg1"/>
                </a:solidFill>
                <a:latin typeface="Yu Gothic Pr6N B"/>
                <a:cs typeface="Yu Gothic Pr6N B"/>
              </a:defRPr>
            </a:lvl1pPr>
          </a:lstStyle>
          <a:p>
            <a:endParaRPr dirty="0"/>
          </a:p>
        </p:txBody>
      </p:sp>
      <p:sp>
        <p:nvSpPr>
          <p:cNvPr id="3" name="Holder 3"/>
          <p:cNvSpPr>
            <a:spLocks noGrp="1"/>
          </p:cNvSpPr>
          <p:nvPr>
            <p:ph type="body" idx="1"/>
          </p:nvPr>
        </p:nvSpPr>
        <p:spPr>
          <a:xfrm>
            <a:off x="534670" y="1739455"/>
            <a:ext cx="9624060" cy="276999"/>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b="1" i="0">
          <a:latin typeface="Yu Gothic" panose="020B0400000000000000" pitchFamily="34" charset="-128"/>
          <a:ea typeface="+mj-ea"/>
          <a:cs typeface="+mj-cs"/>
        </a:defRPr>
      </a:lvl1pPr>
    </p:titleStyle>
    <p:bodyStyle>
      <a:lvl1pPr marL="0">
        <a:defRPr b="1" i="0">
          <a:latin typeface="Yu Gothic" panose="020B0400000000000000" pitchFamily="34" charset="-128"/>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jp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png"/><Relationship Id="rId21" Type="http://schemas.openxmlformats.org/officeDocument/2006/relationships/image" Target="../media/image36.png"/><Relationship Id="rId34" Type="http://schemas.openxmlformats.org/officeDocument/2006/relationships/image" Target="../media/image49.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2" Type="http://schemas.openxmlformats.org/officeDocument/2006/relationships/notesSlide" Target="../notesSlides/notesSlide2.xml"/><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image" Target="../media/image25.png"/><Relationship Id="rId19" Type="http://schemas.openxmlformats.org/officeDocument/2006/relationships/image" Target="../media/image34.png"/><Relationship Id="rId31" Type="http://schemas.openxmlformats.org/officeDocument/2006/relationships/image" Target="../media/image46.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 Id="rId8"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359B651-040C-DF22-6286-B0D8731FC43F}"/>
            </a:ext>
          </a:extLst>
        </p:cNvPr>
        <p:cNvGrpSpPr/>
        <p:nvPr/>
      </p:nvGrpSpPr>
      <p:grpSpPr>
        <a:xfrm>
          <a:off x="0" y="0"/>
          <a:ext cx="0" cy="0"/>
          <a:chOff x="0" y="0"/>
          <a:chExt cx="0" cy="0"/>
        </a:xfrm>
      </p:grpSpPr>
      <p:pic>
        <p:nvPicPr>
          <p:cNvPr id="8" name="object 20">
            <a:extLst>
              <a:ext uri="{FF2B5EF4-FFF2-40B4-BE49-F238E27FC236}">
                <a16:creationId xmlns:a16="http://schemas.microsoft.com/office/drawing/2014/main" id="{4B3D5FDE-8022-8BEE-D9EF-F12F4D6E3CAD}"/>
              </a:ext>
            </a:extLst>
          </p:cNvPr>
          <p:cNvPicPr/>
          <p:nvPr/>
        </p:nvPicPr>
        <p:blipFill>
          <a:blip r:embed="rId3" cstate="print"/>
          <a:stretch>
            <a:fillRect/>
          </a:stretch>
        </p:blipFill>
        <p:spPr>
          <a:xfrm>
            <a:off x="3707986" y="2160003"/>
            <a:ext cx="3275997" cy="1872005"/>
          </a:xfrm>
          <a:prstGeom prst="rect">
            <a:avLst/>
          </a:prstGeom>
        </p:spPr>
      </p:pic>
      <p:pic>
        <p:nvPicPr>
          <p:cNvPr id="7" name="図 6">
            <a:extLst>
              <a:ext uri="{FF2B5EF4-FFF2-40B4-BE49-F238E27FC236}">
                <a16:creationId xmlns:a16="http://schemas.microsoft.com/office/drawing/2014/main" id="{F0E4FC84-935D-55F1-DE70-8BFF9631778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858286" y="6384289"/>
            <a:ext cx="546100" cy="546100"/>
          </a:xfrm>
          <a:prstGeom prst="rect">
            <a:avLst/>
          </a:prstGeom>
        </p:spPr>
      </p:pic>
      <p:pic>
        <p:nvPicPr>
          <p:cNvPr id="6" name="図 5">
            <a:extLst>
              <a:ext uri="{FF2B5EF4-FFF2-40B4-BE49-F238E27FC236}">
                <a16:creationId xmlns:a16="http://schemas.microsoft.com/office/drawing/2014/main" id="{BF58BD16-AB2B-0104-3D86-6A5051AEF43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38277" y="6384289"/>
            <a:ext cx="546100" cy="546100"/>
          </a:xfrm>
          <a:prstGeom prst="rect">
            <a:avLst/>
          </a:prstGeom>
        </p:spPr>
      </p:pic>
      <p:pic>
        <p:nvPicPr>
          <p:cNvPr id="5" name="図 4">
            <a:extLst>
              <a:ext uri="{FF2B5EF4-FFF2-40B4-BE49-F238E27FC236}">
                <a16:creationId xmlns:a16="http://schemas.microsoft.com/office/drawing/2014/main" id="{032FD5D3-F45B-DC6D-8C06-7F0FE4958DB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023984" y="6384289"/>
            <a:ext cx="546100" cy="546100"/>
          </a:xfrm>
          <a:prstGeom prst="rect">
            <a:avLst/>
          </a:prstGeom>
        </p:spPr>
      </p:pic>
      <p:sp>
        <p:nvSpPr>
          <p:cNvPr id="188" name="テキスト ボックス 187">
            <a:extLst>
              <a:ext uri="{FF2B5EF4-FFF2-40B4-BE49-F238E27FC236}">
                <a16:creationId xmlns:a16="http://schemas.microsoft.com/office/drawing/2014/main" id="{EA6DB3AC-5FAF-9922-6DA2-117795D35474}"/>
              </a:ext>
            </a:extLst>
          </p:cNvPr>
          <p:cNvSpPr txBox="1"/>
          <p:nvPr/>
        </p:nvSpPr>
        <p:spPr>
          <a:xfrm>
            <a:off x="7887261" y="6240325"/>
            <a:ext cx="2506684" cy="115416"/>
          </a:xfrm>
          <a:prstGeom prst="rect">
            <a:avLst/>
          </a:prstGeom>
          <a:noFill/>
        </p:spPr>
        <p:txBody>
          <a:bodyPr wrap="square" lIns="0" tIns="0" rIns="0" bIns="0" rtlCol="0">
            <a:spAutoFit/>
          </a:bodyPr>
          <a:lstStyle/>
          <a:p>
            <a:pPr marL="12700">
              <a:lnSpc>
                <a:spcPct val="100000"/>
              </a:lnSpc>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約</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10</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分</a:t>
            </a:r>
          </a:p>
        </p:txBody>
      </p:sp>
      <p:sp>
        <p:nvSpPr>
          <p:cNvPr id="174" name="テキスト ボックス 173">
            <a:extLst>
              <a:ext uri="{FF2B5EF4-FFF2-40B4-BE49-F238E27FC236}">
                <a16:creationId xmlns:a16="http://schemas.microsoft.com/office/drawing/2014/main" id="{245A614B-54FD-C3F0-34FB-3D7C84CC0148}"/>
              </a:ext>
            </a:extLst>
          </p:cNvPr>
          <p:cNvSpPr txBox="1"/>
          <p:nvPr/>
        </p:nvSpPr>
        <p:spPr>
          <a:xfrm>
            <a:off x="4462810" y="6240325"/>
            <a:ext cx="2506684" cy="115416"/>
          </a:xfrm>
          <a:prstGeom prst="rect">
            <a:avLst/>
          </a:prstGeom>
          <a:noFill/>
        </p:spPr>
        <p:txBody>
          <a:bodyPr wrap="square" lIns="0" tIns="0" rIns="0" bIns="0" rtlCol="0">
            <a:spAutoFit/>
          </a:bodyPr>
          <a:lstStyle/>
          <a:p>
            <a:pPr marL="12700">
              <a:lnSpc>
                <a:spcPct val="100000"/>
              </a:lnSpc>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約</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10</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分</a:t>
            </a:r>
          </a:p>
        </p:txBody>
      </p:sp>
      <p:sp>
        <p:nvSpPr>
          <p:cNvPr id="42" name="object 42">
            <a:extLst>
              <a:ext uri="{FF2B5EF4-FFF2-40B4-BE49-F238E27FC236}">
                <a16:creationId xmlns:a16="http://schemas.microsoft.com/office/drawing/2014/main" id="{A782925E-5121-6AF6-4374-967F1D290F58}"/>
              </a:ext>
            </a:extLst>
          </p:cNvPr>
          <p:cNvSpPr txBox="1"/>
          <p:nvPr/>
        </p:nvSpPr>
        <p:spPr>
          <a:xfrm>
            <a:off x="287985" y="6731562"/>
            <a:ext cx="2691763" cy="121187"/>
          </a:xfrm>
          <a:prstGeom prst="rect">
            <a:avLst/>
          </a:prstGeom>
        </p:spPr>
        <p:txBody>
          <a:bodyPr vert="horz" wrap="square" lIns="0" tIns="13335" rIns="0" bIns="0" rtlCol="0">
            <a:spAutoFit/>
          </a:bodyPr>
          <a:lstStyle/>
          <a:p>
            <a:pPr algn="l">
              <a:lnSpc>
                <a:spcPct val="100000"/>
              </a:lnSpc>
            </a:pPr>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0120-07-4547</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　</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住所</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小田原市風祭</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245</a:t>
            </a:r>
            <a:endParaRPr lang="ja-JP" altLang="en-US" sz="700" spc="30">
              <a:latin typeface="Yu Gothic Medium" panose="020B0400000000000000" pitchFamily="34" charset="-128"/>
              <a:ea typeface="Yu Gothic Medium" panose="020B0400000000000000" pitchFamily="34" charset="-128"/>
              <a:cs typeface="Yu Gothic Pr6N M"/>
            </a:endParaRPr>
          </a:p>
        </p:txBody>
      </p:sp>
      <p:sp>
        <p:nvSpPr>
          <p:cNvPr id="162" name="テキスト ボックス 161">
            <a:extLst>
              <a:ext uri="{FF2B5EF4-FFF2-40B4-BE49-F238E27FC236}">
                <a16:creationId xmlns:a16="http://schemas.microsoft.com/office/drawing/2014/main" id="{4FE28F70-B65F-FB94-27F4-946EF79C161C}"/>
              </a:ext>
            </a:extLst>
          </p:cNvPr>
          <p:cNvSpPr txBox="1"/>
          <p:nvPr/>
        </p:nvSpPr>
        <p:spPr>
          <a:xfrm>
            <a:off x="1048405" y="6411525"/>
            <a:ext cx="2506684" cy="115416"/>
          </a:xfrm>
          <a:prstGeom prst="rect">
            <a:avLst/>
          </a:prstGeom>
          <a:noFill/>
        </p:spPr>
        <p:txBody>
          <a:bodyPr wrap="square" lIns="0" tIns="0" rIns="0" bIns="0" rtlCol="0">
            <a:spAutoFit/>
          </a:bodyPr>
          <a:lstStyle/>
          <a:p>
            <a:pPr marL="12700">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小学校･中学校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63" name="テキスト ボックス 162">
            <a:extLst>
              <a:ext uri="{FF2B5EF4-FFF2-40B4-BE49-F238E27FC236}">
                <a16:creationId xmlns:a16="http://schemas.microsoft.com/office/drawing/2014/main" id="{007FCC1D-2FD2-4045-3A0D-995ADD2BA4B5}"/>
              </a:ext>
            </a:extLst>
          </p:cNvPr>
          <p:cNvSpPr txBox="1"/>
          <p:nvPr/>
        </p:nvSpPr>
        <p:spPr>
          <a:xfrm>
            <a:off x="1048405" y="6580325"/>
            <a:ext cx="2506684" cy="115416"/>
          </a:xfrm>
          <a:prstGeom prst="rect">
            <a:avLst/>
          </a:prstGeom>
          <a:noFill/>
        </p:spPr>
        <p:txBody>
          <a:bodyPr wrap="square" lIns="0" tIns="0" rIns="0" bIns="0" rtlCol="0">
            <a:spAutoFit/>
          </a:bodyPr>
          <a:lstStyle/>
          <a:p>
            <a:pPr marL="12700">
              <a:spcBef>
                <a:spcPts val="540"/>
              </a:spcBef>
            </a:pPr>
            <a:r>
              <a:rPr lang="en-US" altLang="ja-JP" sz="750" spc="-25" dirty="0">
                <a:solidFill>
                  <a:srgbClr val="231F20"/>
                </a:solidFill>
                <a:latin typeface="Yu Gothic Medium" panose="020B0400000000000000" pitchFamily="34" charset="-128"/>
                <a:ea typeface="Yu Gothic Medium" panose="020B0400000000000000" pitchFamily="34" charset="-128"/>
                <a:cs typeface="Yu Gothic Pr6N M"/>
              </a:rPr>
              <a:t>1,760</a:t>
            </a:r>
            <a:r>
              <a:rPr lang="ja-JP" altLang="en-US" sz="750" spc="-25">
                <a:solidFill>
                  <a:srgbClr val="231F20"/>
                </a:solidFill>
                <a:latin typeface="Yu Gothic Medium" panose="020B0400000000000000" pitchFamily="34" charset="-128"/>
                <a:ea typeface="Yu Gothic Medium" panose="020B0400000000000000" pitchFamily="34" charset="-128"/>
                <a:cs typeface="Yu Gothic Pr6N M"/>
              </a:rPr>
              <a:t>円</a:t>
            </a:r>
            <a:r>
              <a:rPr lang="en-US" altLang="ja-JP" sz="750" spc="-25"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50" spc="-25">
                <a:solidFill>
                  <a:srgbClr val="231F20"/>
                </a:solidFill>
                <a:latin typeface="Yu Gothic Medium" panose="020B0400000000000000" pitchFamily="34" charset="-128"/>
                <a:ea typeface="Yu Gothic Medium" panose="020B0400000000000000" pitchFamily="34" charset="-128"/>
                <a:cs typeface="Yu Gothic Pr6N M"/>
              </a:rPr>
              <a:t>かまぼこちくわ手づくり体験</a:t>
            </a:r>
            <a:r>
              <a:rPr lang="en-US" altLang="ja-JP" sz="750" spc="-25"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750">
              <a:latin typeface="Yu Gothic Medium" panose="020B0400000000000000" pitchFamily="34" charset="-128"/>
              <a:ea typeface="Yu Gothic Medium" panose="020B0400000000000000" pitchFamily="34" charset="-128"/>
              <a:cs typeface="Yu Gothic Pr6N M"/>
            </a:endParaRPr>
          </a:p>
        </p:txBody>
      </p:sp>
      <p:grpSp>
        <p:nvGrpSpPr>
          <p:cNvPr id="220" name="object 2">
            <a:extLst>
              <a:ext uri="{FF2B5EF4-FFF2-40B4-BE49-F238E27FC236}">
                <a16:creationId xmlns:a16="http://schemas.microsoft.com/office/drawing/2014/main" id="{A484E020-9C78-0109-8C45-F72E1C692C8C}"/>
              </a:ext>
            </a:extLst>
          </p:cNvPr>
          <p:cNvGrpSpPr/>
          <p:nvPr/>
        </p:nvGrpSpPr>
        <p:grpSpPr>
          <a:xfrm>
            <a:off x="287985" y="1872002"/>
            <a:ext cx="3276600" cy="180340"/>
            <a:chOff x="287985" y="1872002"/>
            <a:chExt cx="3276600" cy="180340"/>
          </a:xfrm>
        </p:grpSpPr>
        <p:sp>
          <p:nvSpPr>
            <p:cNvPr id="221" name="object 3">
              <a:extLst>
                <a:ext uri="{FF2B5EF4-FFF2-40B4-BE49-F238E27FC236}">
                  <a16:creationId xmlns:a16="http://schemas.microsoft.com/office/drawing/2014/main" id="{E0B22AB7-6585-53CD-CBC2-BAED6F851B12}"/>
                </a:ext>
              </a:extLst>
            </p:cNvPr>
            <p:cNvSpPr/>
            <p:nvPr/>
          </p:nvSpPr>
          <p:spPr>
            <a:xfrm>
              <a:off x="287985" y="1872005"/>
              <a:ext cx="3276600" cy="180340"/>
            </a:xfrm>
            <a:custGeom>
              <a:avLst/>
              <a:gdLst/>
              <a:ahLst/>
              <a:cxnLst/>
              <a:rect l="l" t="t" r="r" b="b"/>
              <a:pathLst>
                <a:path w="3276600" h="180339">
                  <a:moveTo>
                    <a:pt x="3276003" y="0"/>
                  </a:moveTo>
                  <a:lnTo>
                    <a:pt x="0" y="0"/>
                  </a:lnTo>
                  <a:lnTo>
                    <a:pt x="0" y="179997"/>
                  </a:lnTo>
                  <a:lnTo>
                    <a:pt x="3276003" y="179997"/>
                  </a:lnTo>
                  <a:lnTo>
                    <a:pt x="3276003" y="0"/>
                  </a:lnTo>
                  <a:close/>
                </a:path>
              </a:pathLst>
            </a:custGeom>
            <a:solidFill>
              <a:srgbClr val="BF7CB5"/>
            </a:solidFill>
          </p:spPr>
          <p:txBody>
            <a:bodyPr wrap="square" lIns="0" tIns="0" rIns="0" bIns="0" rtlCol="0"/>
            <a:lstStyle/>
            <a:p>
              <a:endParaRPr/>
            </a:p>
          </p:txBody>
        </p:sp>
        <p:pic>
          <p:nvPicPr>
            <p:cNvPr id="222" name="object 4">
              <a:extLst>
                <a:ext uri="{FF2B5EF4-FFF2-40B4-BE49-F238E27FC236}">
                  <a16:creationId xmlns:a16="http://schemas.microsoft.com/office/drawing/2014/main" id="{D6564AB4-3DD6-547B-09A6-3804636998A5}"/>
                </a:ext>
              </a:extLst>
            </p:cNvPr>
            <p:cNvPicPr/>
            <p:nvPr/>
          </p:nvPicPr>
          <p:blipFill>
            <a:blip r:embed="rId7" cstate="print"/>
            <a:stretch>
              <a:fillRect/>
            </a:stretch>
          </p:blipFill>
          <p:spPr>
            <a:xfrm>
              <a:off x="287990" y="1872002"/>
              <a:ext cx="177220" cy="179997"/>
            </a:xfrm>
            <a:prstGeom prst="rect">
              <a:avLst/>
            </a:prstGeom>
          </p:spPr>
        </p:pic>
      </p:grpSp>
      <p:grpSp>
        <p:nvGrpSpPr>
          <p:cNvPr id="223" name="object 5">
            <a:extLst>
              <a:ext uri="{FF2B5EF4-FFF2-40B4-BE49-F238E27FC236}">
                <a16:creationId xmlns:a16="http://schemas.microsoft.com/office/drawing/2014/main" id="{B35C43FB-3E9D-080E-5744-E201CAB0A7E0}"/>
              </a:ext>
            </a:extLst>
          </p:cNvPr>
          <p:cNvGrpSpPr/>
          <p:nvPr/>
        </p:nvGrpSpPr>
        <p:grpSpPr>
          <a:xfrm>
            <a:off x="3707981" y="1872002"/>
            <a:ext cx="3276600" cy="180340"/>
            <a:chOff x="3707981" y="1872002"/>
            <a:chExt cx="3276600" cy="180340"/>
          </a:xfrm>
        </p:grpSpPr>
        <p:sp>
          <p:nvSpPr>
            <p:cNvPr id="224" name="object 6">
              <a:extLst>
                <a:ext uri="{FF2B5EF4-FFF2-40B4-BE49-F238E27FC236}">
                  <a16:creationId xmlns:a16="http://schemas.microsoft.com/office/drawing/2014/main" id="{4FFE3F9E-D98C-A722-163E-12CBAABDFB3F}"/>
                </a:ext>
              </a:extLst>
            </p:cNvPr>
            <p:cNvSpPr/>
            <p:nvPr/>
          </p:nvSpPr>
          <p:spPr>
            <a:xfrm>
              <a:off x="3707981" y="1872005"/>
              <a:ext cx="3276600" cy="180340"/>
            </a:xfrm>
            <a:custGeom>
              <a:avLst/>
              <a:gdLst/>
              <a:ahLst/>
              <a:cxnLst/>
              <a:rect l="l" t="t" r="r" b="b"/>
              <a:pathLst>
                <a:path w="3276600" h="180339">
                  <a:moveTo>
                    <a:pt x="3276003" y="0"/>
                  </a:moveTo>
                  <a:lnTo>
                    <a:pt x="0" y="0"/>
                  </a:lnTo>
                  <a:lnTo>
                    <a:pt x="0" y="179997"/>
                  </a:lnTo>
                  <a:lnTo>
                    <a:pt x="3276003" y="179997"/>
                  </a:lnTo>
                  <a:lnTo>
                    <a:pt x="3276003" y="0"/>
                  </a:lnTo>
                  <a:close/>
                </a:path>
              </a:pathLst>
            </a:custGeom>
            <a:solidFill>
              <a:srgbClr val="BF7CB5"/>
            </a:solidFill>
          </p:spPr>
          <p:txBody>
            <a:bodyPr wrap="square" lIns="0" tIns="0" rIns="0" bIns="0" rtlCol="0"/>
            <a:lstStyle/>
            <a:p>
              <a:endParaRPr/>
            </a:p>
          </p:txBody>
        </p:sp>
        <p:pic>
          <p:nvPicPr>
            <p:cNvPr id="225" name="object 7">
              <a:extLst>
                <a:ext uri="{FF2B5EF4-FFF2-40B4-BE49-F238E27FC236}">
                  <a16:creationId xmlns:a16="http://schemas.microsoft.com/office/drawing/2014/main" id="{C7D74DAB-867A-3565-40C4-2CD9D2593C80}"/>
                </a:ext>
              </a:extLst>
            </p:cNvPr>
            <p:cNvPicPr/>
            <p:nvPr/>
          </p:nvPicPr>
          <p:blipFill>
            <a:blip r:embed="rId8" cstate="print"/>
            <a:stretch>
              <a:fillRect/>
            </a:stretch>
          </p:blipFill>
          <p:spPr>
            <a:xfrm>
              <a:off x="3707983" y="1872002"/>
              <a:ext cx="177231" cy="179997"/>
            </a:xfrm>
            <a:prstGeom prst="rect">
              <a:avLst/>
            </a:prstGeom>
          </p:spPr>
        </p:pic>
      </p:grpSp>
      <p:grpSp>
        <p:nvGrpSpPr>
          <p:cNvPr id="226" name="object 8">
            <a:extLst>
              <a:ext uri="{FF2B5EF4-FFF2-40B4-BE49-F238E27FC236}">
                <a16:creationId xmlns:a16="http://schemas.microsoft.com/office/drawing/2014/main" id="{048EDA57-FA97-D2D5-C8C9-1C0C4A8C0BE2}"/>
              </a:ext>
            </a:extLst>
          </p:cNvPr>
          <p:cNvGrpSpPr/>
          <p:nvPr/>
        </p:nvGrpSpPr>
        <p:grpSpPr>
          <a:xfrm>
            <a:off x="7127988" y="1872002"/>
            <a:ext cx="3276600" cy="180340"/>
            <a:chOff x="7127988" y="1872002"/>
            <a:chExt cx="3276600" cy="180340"/>
          </a:xfrm>
        </p:grpSpPr>
        <p:sp>
          <p:nvSpPr>
            <p:cNvPr id="227" name="object 9">
              <a:extLst>
                <a:ext uri="{FF2B5EF4-FFF2-40B4-BE49-F238E27FC236}">
                  <a16:creationId xmlns:a16="http://schemas.microsoft.com/office/drawing/2014/main" id="{B08B7E75-2713-1CB2-713A-184AADE3195C}"/>
                </a:ext>
              </a:extLst>
            </p:cNvPr>
            <p:cNvSpPr/>
            <p:nvPr/>
          </p:nvSpPr>
          <p:spPr>
            <a:xfrm>
              <a:off x="7127989" y="1872005"/>
              <a:ext cx="3276600" cy="180340"/>
            </a:xfrm>
            <a:custGeom>
              <a:avLst/>
              <a:gdLst/>
              <a:ahLst/>
              <a:cxnLst/>
              <a:rect l="l" t="t" r="r" b="b"/>
              <a:pathLst>
                <a:path w="3276600" h="180339">
                  <a:moveTo>
                    <a:pt x="3276003" y="0"/>
                  </a:moveTo>
                  <a:lnTo>
                    <a:pt x="0" y="0"/>
                  </a:lnTo>
                  <a:lnTo>
                    <a:pt x="0" y="179997"/>
                  </a:lnTo>
                  <a:lnTo>
                    <a:pt x="3276003" y="179997"/>
                  </a:lnTo>
                  <a:lnTo>
                    <a:pt x="3276003" y="0"/>
                  </a:lnTo>
                  <a:close/>
                </a:path>
              </a:pathLst>
            </a:custGeom>
            <a:solidFill>
              <a:srgbClr val="BF7CB5"/>
            </a:solidFill>
          </p:spPr>
          <p:txBody>
            <a:bodyPr wrap="square" lIns="0" tIns="0" rIns="0" bIns="0" rtlCol="0"/>
            <a:lstStyle/>
            <a:p>
              <a:endParaRPr/>
            </a:p>
          </p:txBody>
        </p:sp>
        <p:pic>
          <p:nvPicPr>
            <p:cNvPr id="228" name="object 10">
              <a:extLst>
                <a:ext uri="{FF2B5EF4-FFF2-40B4-BE49-F238E27FC236}">
                  <a16:creationId xmlns:a16="http://schemas.microsoft.com/office/drawing/2014/main" id="{FA6AE048-9CAF-8D60-314C-AAFB86A91D8A}"/>
                </a:ext>
              </a:extLst>
            </p:cNvPr>
            <p:cNvPicPr/>
            <p:nvPr/>
          </p:nvPicPr>
          <p:blipFill>
            <a:blip r:embed="rId9" cstate="print"/>
            <a:stretch>
              <a:fillRect/>
            </a:stretch>
          </p:blipFill>
          <p:spPr>
            <a:xfrm>
              <a:off x="7127988" y="1872002"/>
              <a:ext cx="177219" cy="179997"/>
            </a:xfrm>
            <a:prstGeom prst="rect">
              <a:avLst/>
            </a:prstGeom>
          </p:spPr>
        </p:pic>
      </p:grpSp>
      <p:sp>
        <p:nvSpPr>
          <p:cNvPr id="41" name="object 125">
            <a:extLst>
              <a:ext uri="{FF2B5EF4-FFF2-40B4-BE49-F238E27FC236}">
                <a16:creationId xmlns:a16="http://schemas.microsoft.com/office/drawing/2014/main" id="{09E47617-321B-139D-C3A1-72C3043C3293}"/>
              </a:ext>
            </a:extLst>
          </p:cNvPr>
          <p:cNvSpPr/>
          <p:nvPr/>
        </p:nvSpPr>
        <p:spPr>
          <a:xfrm>
            <a:off x="287991" y="288010"/>
            <a:ext cx="10116185" cy="576580"/>
          </a:xfrm>
          <a:custGeom>
            <a:avLst/>
            <a:gdLst/>
            <a:ahLst/>
            <a:cxnLst/>
            <a:rect l="l" t="t" r="r" b="b"/>
            <a:pathLst>
              <a:path w="10116185" h="576580">
                <a:moveTo>
                  <a:pt x="10007993" y="0"/>
                </a:moveTo>
                <a:lnTo>
                  <a:pt x="108000" y="0"/>
                </a:lnTo>
                <a:lnTo>
                  <a:pt x="66061" y="8520"/>
                </a:lnTo>
                <a:lnTo>
                  <a:pt x="31721" y="31721"/>
                </a:lnTo>
                <a:lnTo>
                  <a:pt x="8520" y="66061"/>
                </a:lnTo>
                <a:lnTo>
                  <a:pt x="0" y="108000"/>
                </a:lnTo>
                <a:lnTo>
                  <a:pt x="0" y="467995"/>
                </a:lnTo>
                <a:lnTo>
                  <a:pt x="8520" y="509928"/>
                </a:lnTo>
                <a:lnTo>
                  <a:pt x="31721" y="544269"/>
                </a:lnTo>
                <a:lnTo>
                  <a:pt x="66061" y="567473"/>
                </a:lnTo>
                <a:lnTo>
                  <a:pt x="108000" y="575995"/>
                </a:lnTo>
                <a:lnTo>
                  <a:pt x="10007993" y="575995"/>
                </a:lnTo>
                <a:lnTo>
                  <a:pt x="10049927" y="567473"/>
                </a:lnTo>
                <a:lnTo>
                  <a:pt x="10084268" y="544269"/>
                </a:lnTo>
                <a:lnTo>
                  <a:pt x="10107472" y="509928"/>
                </a:lnTo>
                <a:lnTo>
                  <a:pt x="10115994" y="467995"/>
                </a:lnTo>
                <a:lnTo>
                  <a:pt x="10115994" y="108000"/>
                </a:lnTo>
                <a:lnTo>
                  <a:pt x="10107472" y="66061"/>
                </a:lnTo>
                <a:lnTo>
                  <a:pt x="10084268" y="31721"/>
                </a:lnTo>
                <a:lnTo>
                  <a:pt x="10049927" y="8520"/>
                </a:lnTo>
                <a:lnTo>
                  <a:pt x="10007993" y="0"/>
                </a:lnTo>
                <a:close/>
              </a:path>
            </a:pathLst>
          </a:custGeom>
          <a:solidFill>
            <a:srgbClr val="BF7CB5"/>
          </a:solidFill>
        </p:spPr>
        <p:txBody>
          <a:bodyPr wrap="square" lIns="0" tIns="0" rIns="0" bIns="0" rtlCol="0"/>
          <a:lstStyle/>
          <a:p>
            <a:endParaRPr/>
          </a:p>
        </p:txBody>
      </p:sp>
      <p:sp>
        <p:nvSpPr>
          <p:cNvPr id="11" name="object 11">
            <a:extLst>
              <a:ext uri="{FF2B5EF4-FFF2-40B4-BE49-F238E27FC236}">
                <a16:creationId xmlns:a16="http://schemas.microsoft.com/office/drawing/2014/main" id="{2F9DCCD4-3C6E-1798-4240-9D35F1655334}"/>
              </a:ext>
            </a:extLst>
          </p:cNvPr>
          <p:cNvSpPr/>
          <p:nvPr/>
        </p:nvSpPr>
        <p:spPr>
          <a:xfrm>
            <a:off x="7127996" y="4680004"/>
            <a:ext cx="3276600" cy="1296035"/>
          </a:xfrm>
          <a:custGeom>
            <a:avLst/>
            <a:gdLst/>
            <a:ahLst/>
            <a:cxnLst/>
            <a:rect l="l" t="t" r="r" b="b"/>
            <a:pathLst>
              <a:path w="3276600" h="1296035">
                <a:moveTo>
                  <a:pt x="3150006" y="0"/>
                </a:moveTo>
                <a:lnTo>
                  <a:pt x="126009" y="0"/>
                </a:lnTo>
                <a:lnTo>
                  <a:pt x="77082" y="9942"/>
                </a:lnTo>
                <a:lnTo>
                  <a:pt x="37015" y="37014"/>
                </a:lnTo>
                <a:lnTo>
                  <a:pt x="9943" y="77077"/>
                </a:lnTo>
                <a:lnTo>
                  <a:pt x="0" y="125996"/>
                </a:lnTo>
                <a:lnTo>
                  <a:pt x="0" y="1170000"/>
                </a:lnTo>
                <a:lnTo>
                  <a:pt x="9943" y="1218924"/>
                </a:lnTo>
                <a:lnTo>
                  <a:pt x="37015" y="1258987"/>
                </a:lnTo>
                <a:lnTo>
                  <a:pt x="77082" y="1286055"/>
                </a:lnTo>
                <a:lnTo>
                  <a:pt x="126009"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grpSp>
        <p:nvGrpSpPr>
          <p:cNvPr id="12" name="object 12">
            <a:extLst>
              <a:ext uri="{FF2B5EF4-FFF2-40B4-BE49-F238E27FC236}">
                <a16:creationId xmlns:a16="http://schemas.microsoft.com/office/drawing/2014/main" id="{B4181CC7-08C8-1815-1E87-E53AE8CC3DFA}"/>
              </a:ext>
            </a:extLst>
          </p:cNvPr>
          <p:cNvGrpSpPr/>
          <p:nvPr/>
        </p:nvGrpSpPr>
        <p:grpSpPr>
          <a:xfrm>
            <a:off x="287996" y="4680004"/>
            <a:ext cx="3276600" cy="1296035"/>
            <a:chOff x="287996" y="4680004"/>
            <a:chExt cx="3276600" cy="1296035"/>
          </a:xfrm>
        </p:grpSpPr>
        <p:sp>
          <p:nvSpPr>
            <p:cNvPr id="13" name="object 13">
              <a:extLst>
                <a:ext uri="{FF2B5EF4-FFF2-40B4-BE49-F238E27FC236}">
                  <a16:creationId xmlns:a16="http://schemas.microsoft.com/office/drawing/2014/main" id="{7A18A626-9437-5191-5208-DE5D657E188E}"/>
                </a:ext>
              </a:extLst>
            </p:cNvPr>
            <p:cNvSpPr/>
            <p:nvPr/>
          </p:nvSpPr>
          <p:spPr>
            <a:xfrm>
              <a:off x="287996" y="4680004"/>
              <a:ext cx="3276600" cy="1296035"/>
            </a:xfrm>
            <a:custGeom>
              <a:avLst/>
              <a:gdLst/>
              <a:ahLst/>
              <a:cxnLst/>
              <a:rect l="l" t="t" r="r" b="b"/>
              <a:pathLst>
                <a:path w="3276600" h="1296035">
                  <a:moveTo>
                    <a:pt x="3150006" y="0"/>
                  </a:moveTo>
                  <a:lnTo>
                    <a:pt x="126009" y="0"/>
                  </a:lnTo>
                  <a:lnTo>
                    <a:pt x="77082" y="9942"/>
                  </a:lnTo>
                  <a:lnTo>
                    <a:pt x="37015" y="37014"/>
                  </a:lnTo>
                  <a:lnTo>
                    <a:pt x="9943" y="77077"/>
                  </a:lnTo>
                  <a:lnTo>
                    <a:pt x="0" y="125996"/>
                  </a:lnTo>
                  <a:lnTo>
                    <a:pt x="0" y="1170000"/>
                  </a:lnTo>
                  <a:lnTo>
                    <a:pt x="9943" y="1218924"/>
                  </a:lnTo>
                  <a:lnTo>
                    <a:pt x="37015" y="1258987"/>
                  </a:lnTo>
                  <a:lnTo>
                    <a:pt x="77082" y="1286055"/>
                  </a:lnTo>
                  <a:lnTo>
                    <a:pt x="126009"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sp>
          <p:nvSpPr>
            <p:cNvPr id="14" name="object 14">
              <a:extLst>
                <a:ext uri="{FF2B5EF4-FFF2-40B4-BE49-F238E27FC236}">
                  <a16:creationId xmlns:a16="http://schemas.microsoft.com/office/drawing/2014/main" id="{0D343058-A02A-30CA-CAAC-3584CE817DC3}"/>
                </a:ext>
              </a:extLst>
            </p:cNvPr>
            <p:cNvSpPr/>
            <p:nvPr/>
          </p:nvSpPr>
          <p:spPr>
            <a:xfrm>
              <a:off x="431999" y="5184005"/>
              <a:ext cx="2988310" cy="0"/>
            </a:xfrm>
            <a:custGeom>
              <a:avLst/>
              <a:gdLst/>
              <a:ahLst/>
              <a:cxnLst/>
              <a:rect l="l" t="t" r="r" b="b"/>
              <a:pathLst>
                <a:path w="2988310">
                  <a:moveTo>
                    <a:pt x="0" y="0"/>
                  </a:moveTo>
                  <a:lnTo>
                    <a:pt x="2988005" y="0"/>
                  </a:lnTo>
                </a:path>
              </a:pathLst>
            </a:custGeom>
            <a:ln w="3556">
              <a:solidFill>
                <a:srgbClr val="F7941D"/>
              </a:solidFill>
            </a:ln>
          </p:spPr>
          <p:txBody>
            <a:bodyPr wrap="square" lIns="0" tIns="0" rIns="0" bIns="0" rtlCol="0"/>
            <a:lstStyle/>
            <a:p>
              <a:endParaRPr/>
            </a:p>
          </p:txBody>
        </p:sp>
        <p:sp>
          <p:nvSpPr>
            <p:cNvPr id="15" name="object 15">
              <a:extLst>
                <a:ext uri="{FF2B5EF4-FFF2-40B4-BE49-F238E27FC236}">
                  <a16:creationId xmlns:a16="http://schemas.microsoft.com/office/drawing/2014/main" id="{4C6BB565-03BB-9F1D-602A-8C0CDC4E30AF}"/>
                </a:ext>
              </a:extLst>
            </p:cNvPr>
            <p:cNvSpPr/>
            <p:nvPr/>
          </p:nvSpPr>
          <p:spPr>
            <a:xfrm>
              <a:off x="431999" y="5580005"/>
              <a:ext cx="2988310" cy="0"/>
            </a:xfrm>
            <a:custGeom>
              <a:avLst/>
              <a:gdLst/>
              <a:ahLst/>
              <a:cxnLst/>
              <a:rect l="l" t="t" r="r" b="b"/>
              <a:pathLst>
                <a:path w="2988310">
                  <a:moveTo>
                    <a:pt x="0" y="0"/>
                  </a:moveTo>
                  <a:lnTo>
                    <a:pt x="2988005" y="0"/>
                  </a:lnTo>
                </a:path>
              </a:pathLst>
            </a:custGeom>
            <a:ln w="3556">
              <a:solidFill>
                <a:srgbClr val="F7941D"/>
              </a:solidFill>
            </a:ln>
          </p:spPr>
          <p:txBody>
            <a:bodyPr wrap="square" lIns="0" tIns="0" rIns="0" bIns="0" rtlCol="0"/>
            <a:lstStyle/>
            <a:p>
              <a:endParaRPr/>
            </a:p>
          </p:txBody>
        </p:sp>
      </p:grpSp>
      <p:grpSp>
        <p:nvGrpSpPr>
          <p:cNvPr id="16" name="object 16">
            <a:extLst>
              <a:ext uri="{FF2B5EF4-FFF2-40B4-BE49-F238E27FC236}">
                <a16:creationId xmlns:a16="http://schemas.microsoft.com/office/drawing/2014/main" id="{75970408-684A-9634-38AB-B2E7AD8107E1}"/>
              </a:ext>
            </a:extLst>
          </p:cNvPr>
          <p:cNvGrpSpPr/>
          <p:nvPr/>
        </p:nvGrpSpPr>
        <p:grpSpPr>
          <a:xfrm>
            <a:off x="3707997" y="4680004"/>
            <a:ext cx="3276600" cy="1296035"/>
            <a:chOff x="3707997" y="4680004"/>
            <a:chExt cx="3276600" cy="1296035"/>
          </a:xfrm>
        </p:grpSpPr>
        <p:sp>
          <p:nvSpPr>
            <p:cNvPr id="17" name="object 17">
              <a:extLst>
                <a:ext uri="{FF2B5EF4-FFF2-40B4-BE49-F238E27FC236}">
                  <a16:creationId xmlns:a16="http://schemas.microsoft.com/office/drawing/2014/main" id="{FF46186A-45AE-D9C5-A619-E6E4871F2C1E}"/>
                </a:ext>
              </a:extLst>
            </p:cNvPr>
            <p:cNvSpPr/>
            <p:nvPr/>
          </p:nvSpPr>
          <p:spPr>
            <a:xfrm>
              <a:off x="3707997" y="4680004"/>
              <a:ext cx="3276600" cy="1296035"/>
            </a:xfrm>
            <a:custGeom>
              <a:avLst/>
              <a:gdLst/>
              <a:ahLst/>
              <a:cxnLst/>
              <a:rect l="l" t="t" r="r" b="b"/>
              <a:pathLst>
                <a:path w="3276600" h="1296035">
                  <a:moveTo>
                    <a:pt x="3150006" y="0"/>
                  </a:moveTo>
                  <a:lnTo>
                    <a:pt x="126009" y="0"/>
                  </a:lnTo>
                  <a:lnTo>
                    <a:pt x="77082" y="9942"/>
                  </a:lnTo>
                  <a:lnTo>
                    <a:pt x="37015" y="37014"/>
                  </a:lnTo>
                  <a:lnTo>
                    <a:pt x="9943" y="77077"/>
                  </a:lnTo>
                  <a:lnTo>
                    <a:pt x="0" y="125996"/>
                  </a:lnTo>
                  <a:lnTo>
                    <a:pt x="0" y="1170000"/>
                  </a:lnTo>
                  <a:lnTo>
                    <a:pt x="9943" y="1218924"/>
                  </a:lnTo>
                  <a:lnTo>
                    <a:pt x="37015" y="1258987"/>
                  </a:lnTo>
                  <a:lnTo>
                    <a:pt x="77082" y="1286055"/>
                  </a:lnTo>
                  <a:lnTo>
                    <a:pt x="126009"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sp>
          <p:nvSpPr>
            <p:cNvPr id="18" name="object 18">
              <a:extLst>
                <a:ext uri="{FF2B5EF4-FFF2-40B4-BE49-F238E27FC236}">
                  <a16:creationId xmlns:a16="http://schemas.microsoft.com/office/drawing/2014/main" id="{7EC1EBE2-2008-9AD8-1D77-057B94864184}"/>
                </a:ext>
              </a:extLst>
            </p:cNvPr>
            <p:cNvSpPr/>
            <p:nvPr/>
          </p:nvSpPr>
          <p:spPr>
            <a:xfrm>
              <a:off x="3852000" y="5184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19" name="object 19">
              <a:extLst>
                <a:ext uri="{FF2B5EF4-FFF2-40B4-BE49-F238E27FC236}">
                  <a16:creationId xmlns:a16="http://schemas.microsoft.com/office/drawing/2014/main" id="{4A90A4D6-1FCC-EEC2-4C08-9DEA0CB87285}"/>
                </a:ext>
              </a:extLst>
            </p:cNvPr>
            <p:cNvSpPr/>
            <p:nvPr/>
          </p:nvSpPr>
          <p:spPr>
            <a:xfrm>
              <a:off x="3852000" y="5580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grpSp>
      <p:sp>
        <p:nvSpPr>
          <p:cNvPr id="20" name="object 20">
            <a:extLst>
              <a:ext uri="{FF2B5EF4-FFF2-40B4-BE49-F238E27FC236}">
                <a16:creationId xmlns:a16="http://schemas.microsoft.com/office/drawing/2014/main" id="{5F80E95D-2BD3-B900-5165-DAA6858E5AD5}"/>
              </a:ext>
            </a:extLst>
          </p:cNvPr>
          <p:cNvSpPr/>
          <p:nvPr/>
        </p:nvSpPr>
        <p:spPr>
          <a:xfrm>
            <a:off x="7271999" y="5184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21" name="object 21">
            <a:extLst>
              <a:ext uri="{FF2B5EF4-FFF2-40B4-BE49-F238E27FC236}">
                <a16:creationId xmlns:a16="http://schemas.microsoft.com/office/drawing/2014/main" id="{458AADCE-5ACE-8EA3-1A6D-34012EA9E947}"/>
              </a:ext>
            </a:extLst>
          </p:cNvPr>
          <p:cNvSpPr/>
          <p:nvPr/>
        </p:nvSpPr>
        <p:spPr>
          <a:xfrm>
            <a:off x="7271999" y="5580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34" name="object 34">
            <a:extLst>
              <a:ext uri="{FF2B5EF4-FFF2-40B4-BE49-F238E27FC236}">
                <a16:creationId xmlns:a16="http://schemas.microsoft.com/office/drawing/2014/main" id="{43988578-62B3-C788-71E8-13A6652C8E6D}"/>
              </a:ext>
            </a:extLst>
          </p:cNvPr>
          <p:cNvSpPr txBox="1"/>
          <p:nvPr/>
        </p:nvSpPr>
        <p:spPr>
          <a:xfrm>
            <a:off x="1229307" y="1037734"/>
            <a:ext cx="2461260" cy="781685"/>
          </a:xfrm>
          <a:prstGeom prst="rect">
            <a:avLst/>
          </a:prstGeom>
        </p:spPr>
        <p:txBody>
          <a:bodyPr vert="horz" wrap="square" lIns="0" tIns="27940" rIns="0" bIns="0" rtlCol="0">
            <a:spAutoFit/>
          </a:bodyPr>
          <a:lstStyle/>
          <a:p>
            <a:pPr marL="12700">
              <a:lnSpc>
                <a:spcPct val="100000"/>
              </a:lnSpc>
              <a:spcBef>
                <a:spcPts val="220"/>
              </a:spcBef>
            </a:pPr>
            <a:r>
              <a:rPr lang="ja-JP" altLang="en-US" sz="1550" b="1">
                <a:solidFill>
                  <a:srgbClr val="231F20"/>
                </a:solidFill>
                <a:latin typeface="Yu Gothic" panose="020B0400000000000000" pitchFamily="34" charset="-128"/>
                <a:ea typeface="Yu Gothic" panose="020B0400000000000000" pitchFamily="34" charset="-128"/>
                <a:cs typeface="Yu Gothic Pr6N B"/>
              </a:rPr>
              <a:t>かまぼこづくりを</a:t>
            </a:r>
            <a:endParaRPr lang="ja-JP" altLang="en-US" sz="1550" b="1">
              <a:latin typeface="Yu Gothic" panose="020B0400000000000000" pitchFamily="34" charset="-128"/>
              <a:ea typeface="Yu Gothic" panose="020B0400000000000000" pitchFamily="34" charset="-128"/>
              <a:cs typeface="Yu Gothic Pr6N B"/>
            </a:endParaRPr>
          </a:p>
          <a:p>
            <a:pPr marL="12700" marR="5080">
              <a:lnSpc>
                <a:spcPct val="106700"/>
              </a:lnSpc>
            </a:pPr>
            <a:r>
              <a:rPr lang="ja-JP" altLang="en-US" sz="1550" b="1">
                <a:solidFill>
                  <a:srgbClr val="231F20"/>
                </a:solidFill>
                <a:latin typeface="Yu Gothic" panose="020B0400000000000000" pitchFamily="34" charset="-128"/>
                <a:ea typeface="Yu Gothic" panose="020B0400000000000000" pitchFamily="34" charset="-128"/>
                <a:cs typeface="Yu Gothic Pr6N B"/>
              </a:rPr>
              <a:t>見て</a:t>
            </a:r>
            <a:r>
              <a:rPr lang="en-US" altLang="ja-JP" sz="1550" b="1" dirty="0">
                <a:solidFill>
                  <a:srgbClr val="231F20"/>
                </a:solidFill>
                <a:latin typeface="Yu Gothic" panose="020B0400000000000000" pitchFamily="34" charset="-128"/>
                <a:ea typeface="Yu Gothic" panose="020B0400000000000000" pitchFamily="34" charset="-128"/>
                <a:cs typeface="Yu Gothic Pr6N B"/>
              </a:rPr>
              <a:t>､</a:t>
            </a:r>
            <a:r>
              <a:rPr lang="ja-JP" altLang="en-US" sz="1550" b="1">
                <a:solidFill>
                  <a:srgbClr val="231F20"/>
                </a:solidFill>
                <a:latin typeface="Yu Gothic" panose="020B0400000000000000" pitchFamily="34" charset="-128"/>
                <a:ea typeface="Yu Gothic" panose="020B0400000000000000" pitchFamily="34" charset="-128"/>
                <a:cs typeface="Yu Gothic Pr6N B"/>
              </a:rPr>
              <a:t>学んで</a:t>
            </a:r>
            <a:r>
              <a:rPr lang="en-US" altLang="ja-JP" sz="1550" b="1" dirty="0">
                <a:solidFill>
                  <a:srgbClr val="231F20"/>
                </a:solidFill>
                <a:latin typeface="Yu Gothic" panose="020B0400000000000000" pitchFamily="34" charset="-128"/>
                <a:ea typeface="Yu Gothic" panose="020B0400000000000000" pitchFamily="34" charset="-128"/>
                <a:cs typeface="Yu Gothic Pr6N B"/>
              </a:rPr>
              <a:t>､</a:t>
            </a:r>
            <a:r>
              <a:rPr lang="ja-JP" altLang="en-US" sz="1550" b="1">
                <a:solidFill>
                  <a:srgbClr val="231F20"/>
                </a:solidFill>
                <a:latin typeface="Yu Gothic" panose="020B0400000000000000" pitchFamily="34" charset="-128"/>
                <a:ea typeface="Yu Gothic" panose="020B0400000000000000" pitchFamily="34" charset="-128"/>
                <a:cs typeface="Yu Gothic Pr6N B"/>
              </a:rPr>
              <a:t>体験して</a:t>
            </a:r>
            <a:r>
              <a:rPr lang="en-US" altLang="ja-JP" sz="1550" b="1" dirty="0">
                <a:solidFill>
                  <a:srgbClr val="231F20"/>
                </a:solidFill>
                <a:latin typeface="Yu Gothic" panose="020B0400000000000000" pitchFamily="34" charset="-128"/>
                <a:ea typeface="Yu Gothic" panose="020B0400000000000000" pitchFamily="34" charset="-128"/>
                <a:cs typeface="Yu Gothic Pr6N B"/>
              </a:rPr>
              <a:t>､</a:t>
            </a:r>
          </a:p>
          <a:p>
            <a:pPr marL="12700" marR="5080">
              <a:lnSpc>
                <a:spcPct val="106700"/>
              </a:lnSpc>
            </a:pPr>
            <a:r>
              <a:rPr lang="ja-JP" altLang="en-US" sz="1550" b="1">
                <a:solidFill>
                  <a:srgbClr val="231F20"/>
                </a:solidFill>
                <a:latin typeface="Yu Gothic" panose="020B0400000000000000" pitchFamily="34" charset="-128"/>
                <a:ea typeface="Yu Gothic" panose="020B0400000000000000" pitchFamily="34" charset="-128"/>
                <a:cs typeface="Yu Gothic Pr6N B"/>
              </a:rPr>
              <a:t>食への関心を高める</a:t>
            </a:r>
            <a:endParaRPr lang="ja-JP" altLang="en-US" sz="1550" b="1">
              <a:latin typeface="Yu Gothic" panose="020B0400000000000000" pitchFamily="34" charset="-128"/>
              <a:ea typeface="Yu Gothic" panose="020B0400000000000000" pitchFamily="34" charset="-128"/>
              <a:cs typeface="Yu Gothic Pr6N B"/>
            </a:endParaRPr>
          </a:p>
        </p:txBody>
      </p:sp>
      <p:sp>
        <p:nvSpPr>
          <p:cNvPr id="35" name="object 35">
            <a:extLst>
              <a:ext uri="{FF2B5EF4-FFF2-40B4-BE49-F238E27FC236}">
                <a16:creationId xmlns:a16="http://schemas.microsoft.com/office/drawing/2014/main" id="{419D7B0B-1102-E286-C24A-F6C222F2F2AB}"/>
              </a:ext>
            </a:extLst>
          </p:cNvPr>
          <p:cNvSpPr txBox="1"/>
          <p:nvPr/>
        </p:nvSpPr>
        <p:spPr>
          <a:xfrm>
            <a:off x="8069299" y="1037734"/>
            <a:ext cx="2334272" cy="794961"/>
          </a:xfrm>
          <a:prstGeom prst="rect">
            <a:avLst/>
          </a:prstGeom>
        </p:spPr>
        <p:txBody>
          <a:bodyPr vert="horz" wrap="square" lIns="0" tIns="12065" rIns="0" bIns="0" rtlCol="0">
            <a:spAutoFit/>
          </a:bodyPr>
          <a:lstStyle/>
          <a:p>
            <a:pPr marL="12700" marR="5080">
              <a:lnSpc>
                <a:spcPct val="106700"/>
              </a:lnSpc>
              <a:spcBef>
                <a:spcPts val="95"/>
              </a:spcBef>
            </a:pPr>
            <a:r>
              <a:rPr lang="ja-JP" altLang="en-US" sz="1550" b="1">
                <a:solidFill>
                  <a:srgbClr val="231F20"/>
                </a:solidFill>
                <a:latin typeface="Yu Gothic" panose="020B0400000000000000" pitchFamily="34" charset="-128"/>
                <a:ea typeface="Yu Gothic" panose="020B0400000000000000" pitchFamily="34" charset="-128"/>
                <a:cs typeface="Yu Gothic Pr6N B"/>
              </a:rPr>
              <a:t>大涌谷で箱根火山の</a:t>
            </a:r>
          </a:p>
          <a:p>
            <a:pPr marL="12700" marR="5080">
              <a:lnSpc>
                <a:spcPct val="106700"/>
              </a:lnSpc>
              <a:spcBef>
                <a:spcPts val="95"/>
              </a:spcBef>
            </a:pPr>
            <a:r>
              <a:rPr lang="ja-JP" altLang="en-US" sz="1550" b="1">
                <a:solidFill>
                  <a:srgbClr val="231F20"/>
                </a:solidFill>
                <a:latin typeface="Yu Gothic" panose="020B0400000000000000" pitchFamily="34" charset="-128"/>
                <a:ea typeface="Yu Gothic" panose="020B0400000000000000" pitchFamily="34" charset="-128"/>
                <a:cs typeface="Yu Gothic Pr6N B"/>
              </a:rPr>
              <a:t>魅力と不思議に出会い</a:t>
            </a:r>
            <a:r>
              <a:rPr lang="en-US" altLang="ja-JP" sz="1550" b="1" dirty="0">
                <a:solidFill>
                  <a:srgbClr val="231F20"/>
                </a:solidFill>
                <a:latin typeface="Yu Gothic" panose="020B0400000000000000" pitchFamily="34" charset="-128"/>
                <a:ea typeface="Yu Gothic" panose="020B0400000000000000" pitchFamily="34" charset="-128"/>
                <a:cs typeface="Yu Gothic Pr6N B"/>
              </a:rPr>
              <a:t>､</a:t>
            </a:r>
          </a:p>
          <a:p>
            <a:pPr marL="12700" marR="5080">
              <a:lnSpc>
                <a:spcPct val="106700"/>
              </a:lnSpc>
              <a:spcBef>
                <a:spcPts val="95"/>
              </a:spcBef>
            </a:pPr>
            <a:r>
              <a:rPr lang="ja-JP" altLang="en-US" sz="1550" b="1">
                <a:solidFill>
                  <a:srgbClr val="231F20"/>
                </a:solidFill>
                <a:latin typeface="Yu Gothic" panose="020B0400000000000000" pitchFamily="34" charset="-128"/>
                <a:ea typeface="Yu Gothic" panose="020B0400000000000000" pitchFamily="34" charset="-128"/>
                <a:cs typeface="Yu Gothic Pr6N B"/>
              </a:rPr>
              <a:t>火山の恵みと脅威を学ぶ</a:t>
            </a:r>
            <a:endParaRPr lang="ja-JP" altLang="en-US" sz="1550" b="1">
              <a:latin typeface="Yu Gothic" panose="020B0400000000000000" pitchFamily="34" charset="-128"/>
              <a:ea typeface="Yu Gothic" panose="020B0400000000000000" pitchFamily="34" charset="-128"/>
              <a:cs typeface="Yu Gothic Pr6N B"/>
            </a:endParaRPr>
          </a:p>
        </p:txBody>
      </p:sp>
      <p:sp>
        <p:nvSpPr>
          <p:cNvPr id="36" name="object 36">
            <a:extLst>
              <a:ext uri="{FF2B5EF4-FFF2-40B4-BE49-F238E27FC236}">
                <a16:creationId xmlns:a16="http://schemas.microsoft.com/office/drawing/2014/main" id="{998D4452-D5D3-98EE-245D-95708EC8377C}"/>
              </a:ext>
            </a:extLst>
          </p:cNvPr>
          <p:cNvSpPr txBox="1"/>
          <p:nvPr/>
        </p:nvSpPr>
        <p:spPr>
          <a:xfrm>
            <a:off x="7128002" y="1884117"/>
            <a:ext cx="3276600" cy="152605"/>
          </a:xfrm>
          <a:prstGeom prst="rect">
            <a:avLst/>
          </a:prstGeom>
        </p:spPr>
        <p:txBody>
          <a:bodyPr vert="horz" wrap="square" lIns="0" tIns="29209" rIns="0" bIns="0" rtlCol="0">
            <a:spAutoFit/>
          </a:bodyPr>
          <a:lstStyle/>
          <a:p>
            <a:pPr marL="215900">
              <a:lnSpc>
                <a:spcPct val="100000"/>
              </a:lnSpc>
              <a:spcBef>
                <a:spcPts val="229"/>
              </a:spcBef>
            </a:pPr>
            <a:r>
              <a:rPr lang="ja-JP" altLang="en-US" sz="800" b="1" spc="-75" dirty="0" smtClean="0">
                <a:solidFill>
                  <a:srgbClr val="FFFFFF"/>
                </a:solidFill>
                <a:latin typeface="游ゴシック" panose="020B0400000000000000" pitchFamily="50" charset="-128"/>
                <a:ea typeface="游ゴシック" panose="020B0400000000000000" pitchFamily="50" charset="-128"/>
                <a:cs typeface="Yu Gothic Pr6N B"/>
              </a:rPr>
              <a:t>箱根町立箱根</a:t>
            </a:r>
            <a:r>
              <a:rPr lang="ja-JP" altLang="en-US" sz="800" b="1" dirty="0">
                <a:solidFill>
                  <a:srgbClr val="FFFFFF"/>
                </a:solidFill>
                <a:latin typeface="游ゴシック" panose="020B0400000000000000" pitchFamily="50" charset="-128"/>
                <a:ea typeface="游ゴシック" panose="020B0400000000000000" pitchFamily="50" charset="-128"/>
                <a:cs typeface="Yu Gothic Pr6N B"/>
              </a:rPr>
              <a:t>ジオミュージアム</a:t>
            </a:r>
            <a:endParaRPr lang="ja-JP" altLang="en-US" sz="800" b="1" dirty="0">
              <a:latin typeface="游ゴシック" panose="020B0400000000000000" pitchFamily="50" charset="-128"/>
              <a:ea typeface="游ゴシック" panose="020B0400000000000000" pitchFamily="50" charset="-128"/>
              <a:cs typeface="Yu Gothic Pr6N B"/>
            </a:endParaRPr>
          </a:p>
        </p:txBody>
      </p:sp>
      <p:sp>
        <p:nvSpPr>
          <p:cNvPr id="37" name="object 37">
            <a:extLst>
              <a:ext uri="{FF2B5EF4-FFF2-40B4-BE49-F238E27FC236}">
                <a16:creationId xmlns:a16="http://schemas.microsoft.com/office/drawing/2014/main" id="{99367D5E-0339-790F-77DE-D3AE7AFA5673}"/>
              </a:ext>
            </a:extLst>
          </p:cNvPr>
          <p:cNvSpPr txBox="1"/>
          <p:nvPr/>
        </p:nvSpPr>
        <p:spPr>
          <a:xfrm>
            <a:off x="287997" y="1884117"/>
            <a:ext cx="3276600" cy="152605"/>
          </a:xfrm>
          <a:prstGeom prst="rect">
            <a:avLst/>
          </a:prstGeom>
        </p:spPr>
        <p:txBody>
          <a:bodyPr vert="horz" wrap="square" lIns="0" tIns="29209" rIns="0" bIns="0" rtlCol="0">
            <a:spAutoFit/>
          </a:bodyPr>
          <a:lstStyle/>
          <a:p>
            <a:pPr marL="215900">
              <a:lnSpc>
                <a:spcPct val="100000"/>
              </a:lnSpc>
              <a:spcBef>
                <a:spcPts val="229"/>
              </a:spcBef>
            </a:pPr>
            <a:r>
              <a:rPr lang="ja-JP" altLang="en-US" sz="800" b="1">
                <a:solidFill>
                  <a:srgbClr val="FFFFFF"/>
                </a:solidFill>
                <a:latin typeface="Yu Gothic" panose="020B0400000000000000" pitchFamily="34" charset="-128"/>
                <a:ea typeface="Yu Gothic" panose="020B0400000000000000" pitchFamily="34" charset="-128"/>
                <a:cs typeface="Yu Gothic Pr6N B"/>
              </a:rPr>
              <a:t>鈴廣かまぼこ博物館</a:t>
            </a:r>
          </a:p>
        </p:txBody>
      </p:sp>
      <p:sp>
        <p:nvSpPr>
          <p:cNvPr id="38" name="object 38">
            <a:extLst>
              <a:ext uri="{FF2B5EF4-FFF2-40B4-BE49-F238E27FC236}">
                <a16:creationId xmlns:a16="http://schemas.microsoft.com/office/drawing/2014/main" id="{EA28B6F0-D8B5-8934-4E20-EE80700BA927}"/>
              </a:ext>
            </a:extLst>
          </p:cNvPr>
          <p:cNvSpPr txBox="1"/>
          <p:nvPr/>
        </p:nvSpPr>
        <p:spPr>
          <a:xfrm>
            <a:off x="4649303" y="1037734"/>
            <a:ext cx="2357060" cy="788293"/>
          </a:xfrm>
          <a:prstGeom prst="rect">
            <a:avLst/>
          </a:prstGeom>
        </p:spPr>
        <p:txBody>
          <a:bodyPr vert="horz" wrap="square" lIns="0" tIns="12065" rIns="0" bIns="0" rtlCol="0">
            <a:spAutoFit/>
          </a:bodyPr>
          <a:lstStyle/>
          <a:p>
            <a:pPr marL="12700" marR="5080">
              <a:lnSpc>
                <a:spcPct val="106700"/>
              </a:lnSpc>
              <a:spcBef>
                <a:spcPts val="95"/>
              </a:spcBef>
            </a:pPr>
            <a:r>
              <a:rPr lang="ja-JP" altLang="en-US" sz="1550" b="1">
                <a:solidFill>
                  <a:srgbClr val="231F20"/>
                </a:solidFill>
                <a:latin typeface="Yu Gothic" panose="020B0400000000000000" pitchFamily="34" charset="-128"/>
                <a:ea typeface="Yu Gothic" panose="020B0400000000000000" pitchFamily="34" charset="-128"/>
                <a:cs typeface="Yu Gothic Pr6N B"/>
              </a:rPr>
              <a:t>梅干づくりの歴史を学び</a:t>
            </a:r>
            <a:r>
              <a:rPr lang="en-US" altLang="ja-JP" sz="1550" b="1" dirty="0">
                <a:solidFill>
                  <a:srgbClr val="231F20"/>
                </a:solidFill>
                <a:latin typeface="Yu Gothic" panose="020B0400000000000000" pitchFamily="34" charset="-128"/>
                <a:ea typeface="Yu Gothic" panose="020B0400000000000000" pitchFamily="34" charset="-128"/>
                <a:cs typeface="Yu Gothic Pr6N B"/>
              </a:rPr>
              <a:t>､</a:t>
            </a:r>
            <a:r>
              <a:rPr lang="ja-JP" altLang="en-US" sz="1550" b="1">
                <a:solidFill>
                  <a:srgbClr val="231F20"/>
                </a:solidFill>
                <a:latin typeface="Yu Gothic" panose="020B0400000000000000" pitchFamily="34" charset="-128"/>
                <a:ea typeface="Yu Gothic" panose="020B0400000000000000" pitchFamily="34" charset="-128"/>
                <a:cs typeface="Yu Gothic Pr6N B"/>
              </a:rPr>
              <a:t>食文化の継承と</a:t>
            </a:r>
            <a:endParaRPr lang="ja-JP" altLang="en-US" sz="1550" b="1">
              <a:latin typeface="Yu Gothic" panose="020B0400000000000000" pitchFamily="34" charset="-128"/>
              <a:ea typeface="Yu Gothic" panose="020B0400000000000000" pitchFamily="34" charset="-128"/>
              <a:cs typeface="Yu Gothic Pr6N B"/>
            </a:endParaRPr>
          </a:p>
          <a:p>
            <a:pPr marL="12700">
              <a:lnSpc>
                <a:spcPct val="100000"/>
              </a:lnSpc>
              <a:spcBef>
                <a:spcPts val="125"/>
              </a:spcBef>
            </a:pPr>
            <a:r>
              <a:rPr lang="ja-JP" altLang="en-US" sz="1550" b="1">
                <a:solidFill>
                  <a:srgbClr val="231F20"/>
                </a:solidFill>
                <a:latin typeface="Yu Gothic" panose="020B0400000000000000" pitchFamily="34" charset="-128"/>
                <a:ea typeface="Yu Gothic" panose="020B0400000000000000" pitchFamily="34" charset="-128"/>
                <a:cs typeface="Yu Gothic Pr6N B"/>
              </a:rPr>
              <a:t>食べ物の大切さを考える</a:t>
            </a:r>
            <a:endParaRPr lang="ja-JP" altLang="en-US" sz="1550" b="1">
              <a:latin typeface="Yu Gothic" panose="020B0400000000000000" pitchFamily="34" charset="-128"/>
              <a:ea typeface="Yu Gothic" panose="020B0400000000000000" pitchFamily="34" charset="-128"/>
              <a:cs typeface="Yu Gothic Pr6N B"/>
            </a:endParaRPr>
          </a:p>
        </p:txBody>
      </p:sp>
      <p:sp>
        <p:nvSpPr>
          <p:cNvPr id="39" name="object 39">
            <a:extLst>
              <a:ext uri="{FF2B5EF4-FFF2-40B4-BE49-F238E27FC236}">
                <a16:creationId xmlns:a16="http://schemas.microsoft.com/office/drawing/2014/main" id="{C4036FFC-54C6-8163-11AE-1EFAFD16ABE6}"/>
              </a:ext>
            </a:extLst>
          </p:cNvPr>
          <p:cNvSpPr txBox="1"/>
          <p:nvPr/>
        </p:nvSpPr>
        <p:spPr>
          <a:xfrm>
            <a:off x="3707993" y="1884117"/>
            <a:ext cx="3276600" cy="152605"/>
          </a:xfrm>
          <a:prstGeom prst="rect">
            <a:avLst/>
          </a:prstGeom>
        </p:spPr>
        <p:txBody>
          <a:bodyPr vert="horz" wrap="square" lIns="0" tIns="29209" rIns="0" bIns="0" rtlCol="0">
            <a:spAutoFit/>
          </a:bodyPr>
          <a:lstStyle/>
          <a:p>
            <a:pPr marL="215900">
              <a:lnSpc>
                <a:spcPct val="100000"/>
              </a:lnSpc>
              <a:spcBef>
                <a:spcPts val="229"/>
              </a:spcBef>
            </a:pPr>
            <a:r>
              <a:rPr lang="ja-JP" altLang="en-US" sz="800" b="1" dirty="0">
                <a:solidFill>
                  <a:srgbClr val="FFFFFF"/>
                </a:solidFill>
                <a:latin typeface="Yu Gothic" panose="020B0400000000000000" pitchFamily="34" charset="-128"/>
                <a:ea typeface="Yu Gothic" panose="020B0400000000000000" pitchFamily="34" charset="-128"/>
                <a:cs typeface="Yu Gothic Pr6N B"/>
              </a:rPr>
              <a:t>小田原駅前梅干博物館</a:t>
            </a:r>
            <a:r>
              <a:rPr lang="en-US" altLang="ja-JP" sz="800" b="1" dirty="0">
                <a:solidFill>
                  <a:srgbClr val="FFFFFF"/>
                </a:solidFill>
                <a:latin typeface="Yu Gothic" panose="020B0400000000000000" pitchFamily="34" charset="-128"/>
                <a:ea typeface="Yu Gothic" panose="020B0400000000000000" pitchFamily="34" charset="-128"/>
                <a:cs typeface="Yu Gothic Pr6N B"/>
              </a:rPr>
              <a:t>(</a:t>
            </a:r>
            <a:r>
              <a:rPr lang="ja-JP" altLang="en-US" sz="800" b="1" dirty="0">
                <a:solidFill>
                  <a:srgbClr val="FFFFFF"/>
                </a:solidFill>
                <a:latin typeface="Yu Gothic" panose="020B0400000000000000" pitchFamily="34" charset="-128"/>
                <a:ea typeface="Yu Gothic" panose="020B0400000000000000" pitchFamily="34" charset="-128"/>
                <a:cs typeface="Yu Gothic Pr6N B"/>
              </a:rPr>
              <a:t>ちん里</a:t>
            </a:r>
            <a:r>
              <a:rPr lang="ja-JP" altLang="en-US" sz="800" b="1" dirty="0" err="1">
                <a:solidFill>
                  <a:srgbClr val="FFFFFF"/>
                </a:solidFill>
                <a:latin typeface="Yu Gothic" panose="020B0400000000000000" pitchFamily="34" charset="-128"/>
                <a:ea typeface="Yu Gothic" panose="020B0400000000000000" pitchFamily="34" charset="-128"/>
                <a:cs typeface="Yu Gothic Pr6N B"/>
              </a:rPr>
              <a:t>う</a:t>
            </a:r>
            <a:r>
              <a:rPr lang="ja-JP" altLang="en-US" sz="800" b="1" dirty="0">
                <a:solidFill>
                  <a:srgbClr val="FFFFFF"/>
                </a:solidFill>
                <a:latin typeface="Yu Gothic" panose="020B0400000000000000" pitchFamily="34" charset="-128"/>
                <a:ea typeface="Yu Gothic" panose="020B0400000000000000" pitchFamily="34" charset="-128"/>
                <a:cs typeface="Yu Gothic Pr6N B"/>
              </a:rPr>
              <a:t>本店</a:t>
            </a:r>
            <a:r>
              <a:rPr lang="en-US" altLang="ja-JP" sz="800" b="1" dirty="0">
                <a:solidFill>
                  <a:srgbClr val="FFFFFF"/>
                </a:solidFill>
                <a:latin typeface="Yu Gothic" panose="020B0400000000000000" pitchFamily="34" charset="-128"/>
                <a:ea typeface="Yu Gothic" panose="020B0400000000000000" pitchFamily="34" charset="-128"/>
                <a:cs typeface="Yu Gothic Pr6N B"/>
              </a:rPr>
              <a:t>)</a:t>
            </a:r>
            <a:endParaRPr lang="ja-JP" altLang="en-US" sz="800" b="1" dirty="0">
              <a:latin typeface="Yu Gothic" panose="020B0400000000000000" pitchFamily="34" charset="-128"/>
              <a:ea typeface="Yu Gothic" panose="020B0400000000000000" pitchFamily="34" charset="-128"/>
              <a:cs typeface="Yu Gothic Pr6N B"/>
            </a:endParaRPr>
          </a:p>
        </p:txBody>
      </p:sp>
      <p:sp>
        <p:nvSpPr>
          <p:cNvPr id="40" name="object 40">
            <a:extLst>
              <a:ext uri="{FF2B5EF4-FFF2-40B4-BE49-F238E27FC236}">
                <a16:creationId xmlns:a16="http://schemas.microsoft.com/office/drawing/2014/main" id="{22892BC9-95DD-EBB8-DC45-D69BF2367970}"/>
              </a:ext>
            </a:extLst>
          </p:cNvPr>
          <p:cNvSpPr/>
          <p:nvPr/>
        </p:nvSpPr>
        <p:spPr>
          <a:xfrm>
            <a:off x="287997" y="6048019"/>
            <a:ext cx="720090" cy="657225"/>
          </a:xfrm>
          <a:custGeom>
            <a:avLst/>
            <a:gdLst/>
            <a:ahLst/>
            <a:cxnLst/>
            <a:rect l="l" t="t" r="r" b="b"/>
            <a:pathLst>
              <a:path w="720090" h="657225">
                <a:moveTo>
                  <a:pt x="720001" y="584987"/>
                </a:moveTo>
                <a:lnTo>
                  <a:pt x="714311" y="557034"/>
                </a:lnTo>
                <a:lnTo>
                  <a:pt x="698842" y="534149"/>
                </a:lnTo>
                <a:lnTo>
                  <a:pt x="675957" y="518680"/>
                </a:lnTo>
                <a:lnTo>
                  <a:pt x="648004" y="512991"/>
                </a:lnTo>
                <a:lnTo>
                  <a:pt x="71996" y="512991"/>
                </a:lnTo>
                <a:lnTo>
                  <a:pt x="44030" y="518680"/>
                </a:lnTo>
                <a:lnTo>
                  <a:pt x="21145" y="534149"/>
                </a:lnTo>
                <a:lnTo>
                  <a:pt x="5676" y="557034"/>
                </a:lnTo>
                <a:lnTo>
                  <a:pt x="0" y="584987"/>
                </a:lnTo>
                <a:lnTo>
                  <a:pt x="5676" y="612952"/>
                </a:lnTo>
                <a:lnTo>
                  <a:pt x="21145" y="635838"/>
                </a:lnTo>
                <a:lnTo>
                  <a:pt x="44030" y="651306"/>
                </a:lnTo>
                <a:lnTo>
                  <a:pt x="71996" y="656983"/>
                </a:lnTo>
                <a:lnTo>
                  <a:pt x="648004" y="656983"/>
                </a:lnTo>
                <a:lnTo>
                  <a:pt x="675957" y="651306"/>
                </a:lnTo>
                <a:lnTo>
                  <a:pt x="698842" y="635838"/>
                </a:lnTo>
                <a:lnTo>
                  <a:pt x="714311" y="612952"/>
                </a:lnTo>
                <a:lnTo>
                  <a:pt x="720001" y="584987"/>
                </a:lnTo>
                <a:close/>
              </a:path>
              <a:path w="720090" h="657225">
                <a:moveTo>
                  <a:pt x="720001" y="413994"/>
                </a:moveTo>
                <a:lnTo>
                  <a:pt x="714311" y="386041"/>
                </a:lnTo>
                <a:lnTo>
                  <a:pt x="698842" y="363143"/>
                </a:lnTo>
                <a:lnTo>
                  <a:pt x="675957" y="347675"/>
                </a:lnTo>
                <a:lnTo>
                  <a:pt x="648004" y="341998"/>
                </a:lnTo>
                <a:lnTo>
                  <a:pt x="71996" y="341998"/>
                </a:lnTo>
                <a:lnTo>
                  <a:pt x="44030" y="347675"/>
                </a:lnTo>
                <a:lnTo>
                  <a:pt x="21145" y="363143"/>
                </a:lnTo>
                <a:lnTo>
                  <a:pt x="5676" y="386041"/>
                </a:lnTo>
                <a:lnTo>
                  <a:pt x="0" y="413994"/>
                </a:lnTo>
                <a:lnTo>
                  <a:pt x="5676" y="441947"/>
                </a:lnTo>
                <a:lnTo>
                  <a:pt x="21145" y="464845"/>
                </a:lnTo>
                <a:lnTo>
                  <a:pt x="44030" y="480314"/>
                </a:lnTo>
                <a:lnTo>
                  <a:pt x="71996" y="485990"/>
                </a:lnTo>
                <a:lnTo>
                  <a:pt x="648004" y="485990"/>
                </a:lnTo>
                <a:lnTo>
                  <a:pt x="675957" y="480314"/>
                </a:lnTo>
                <a:lnTo>
                  <a:pt x="698842" y="464845"/>
                </a:lnTo>
                <a:lnTo>
                  <a:pt x="714311" y="441947"/>
                </a:lnTo>
                <a:lnTo>
                  <a:pt x="720001" y="413994"/>
                </a:lnTo>
                <a:close/>
              </a:path>
              <a:path w="720090" h="657225">
                <a:moveTo>
                  <a:pt x="720001" y="242989"/>
                </a:moveTo>
                <a:lnTo>
                  <a:pt x="714311" y="215036"/>
                </a:lnTo>
                <a:lnTo>
                  <a:pt x="698842" y="192151"/>
                </a:lnTo>
                <a:lnTo>
                  <a:pt x="675957" y="176682"/>
                </a:lnTo>
                <a:lnTo>
                  <a:pt x="648004" y="170992"/>
                </a:lnTo>
                <a:lnTo>
                  <a:pt x="71996" y="170992"/>
                </a:lnTo>
                <a:lnTo>
                  <a:pt x="44030" y="176682"/>
                </a:lnTo>
                <a:lnTo>
                  <a:pt x="21145" y="192151"/>
                </a:lnTo>
                <a:lnTo>
                  <a:pt x="5676" y="215036"/>
                </a:lnTo>
                <a:lnTo>
                  <a:pt x="0" y="242989"/>
                </a:lnTo>
                <a:lnTo>
                  <a:pt x="5676" y="270941"/>
                </a:lnTo>
                <a:lnTo>
                  <a:pt x="21145" y="293839"/>
                </a:lnTo>
                <a:lnTo>
                  <a:pt x="44030" y="309308"/>
                </a:lnTo>
                <a:lnTo>
                  <a:pt x="71996" y="314985"/>
                </a:lnTo>
                <a:lnTo>
                  <a:pt x="648004" y="314985"/>
                </a:lnTo>
                <a:lnTo>
                  <a:pt x="675957" y="309308"/>
                </a:lnTo>
                <a:lnTo>
                  <a:pt x="698842" y="293839"/>
                </a:lnTo>
                <a:lnTo>
                  <a:pt x="714311" y="270941"/>
                </a:lnTo>
                <a:lnTo>
                  <a:pt x="720001" y="242989"/>
                </a:lnTo>
                <a:close/>
              </a:path>
              <a:path w="720090" h="657225">
                <a:moveTo>
                  <a:pt x="720001" y="71996"/>
                </a:moveTo>
                <a:lnTo>
                  <a:pt x="714311" y="44043"/>
                </a:lnTo>
                <a:lnTo>
                  <a:pt x="698842" y="21145"/>
                </a:lnTo>
                <a:lnTo>
                  <a:pt x="675957" y="5676"/>
                </a:lnTo>
                <a:lnTo>
                  <a:pt x="648004" y="0"/>
                </a:lnTo>
                <a:lnTo>
                  <a:pt x="71996" y="0"/>
                </a:lnTo>
                <a:lnTo>
                  <a:pt x="44030" y="5676"/>
                </a:lnTo>
                <a:lnTo>
                  <a:pt x="21145" y="21145"/>
                </a:lnTo>
                <a:lnTo>
                  <a:pt x="5676" y="44043"/>
                </a:lnTo>
                <a:lnTo>
                  <a:pt x="0" y="71996"/>
                </a:lnTo>
                <a:lnTo>
                  <a:pt x="5676" y="99949"/>
                </a:lnTo>
                <a:lnTo>
                  <a:pt x="21145" y="122834"/>
                </a:lnTo>
                <a:lnTo>
                  <a:pt x="44030" y="138303"/>
                </a:lnTo>
                <a:lnTo>
                  <a:pt x="71996" y="143992"/>
                </a:lnTo>
                <a:lnTo>
                  <a:pt x="648004" y="143992"/>
                </a:lnTo>
                <a:lnTo>
                  <a:pt x="675957" y="138303"/>
                </a:lnTo>
                <a:lnTo>
                  <a:pt x="698842" y="122834"/>
                </a:lnTo>
                <a:lnTo>
                  <a:pt x="714311" y="99949"/>
                </a:lnTo>
                <a:lnTo>
                  <a:pt x="720001" y="71996"/>
                </a:lnTo>
                <a:close/>
              </a:path>
            </a:pathLst>
          </a:custGeom>
          <a:solidFill>
            <a:srgbClr val="808285"/>
          </a:solidFill>
        </p:spPr>
        <p:txBody>
          <a:bodyPr wrap="square" lIns="0" tIns="0" rIns="0" bIns="0" rtlCol="0"/>
          <a:lstStyle/>
          <a:p>
            <a:endParaRPr/>
          </a:p>
        </p:txBody>
      </p:sp>
      <p:sp>
        <p:nvSpPr>
          <p:cNvPr id="45" name="object 45">
            <a:extLst>
              <a:ext uri="{FF2B5EF4-FFF2-40B4-BE49-F238E27FC236}">
                <a16:creationId xmlns:a16="http://schemas.microsoft.com/office/drawing/2014/main" id="{1EBEA915-B03E-8EE9-47F8-A25F32F024FD}"/>
              </a:ext>
            </a:extLst>
          </p:cNvPr>
          <p:cNvSpPr txBox="1"/>
          <p:nvPr/>
        </p:nvSpPr>
        <p:spPr>
          <a:xfrm>
            <a:off x="3007066" y="6278134"/>
            <a:ext cx="563245" cy="105157"/>
          </a:xfrm>
          <a:prstGeom prst="rect">
            <a:avLst/>
          </a:prstGeom>
        </p:spPr>
        <p:txBody>
          <a:bodyPr vert="horz" wrap="square" lIns="0" tIns="12700" rIns="0" bIns="0" rtlCol="0">
            <a:spAutoFit/>
          </a:bodyPr>
          <a:lstStyle/>
          <a:p>
            <a:pPr marL="12700">
              <a:lnSpc>
                <a:spcPct val="100000"/>
              </a:lnSpc>
              <a:spcBef>
                <a:spcPts val="100"/>
              </a:spcBef>
            </a:pPr>
            <a:r>
              <a:rPr lang="ja-JP" altLang="en-US" sz="600" spc="-85">
                <a:solidFill>
                  <a:srgbClr val="231F20"/>
                </a:solidFill>
                <a:latin typeface="Yu Gothic Medium" panose="020B0400000000000000" pitchFamily="34" charset="-128"/>
                <a:ea typeface="Yu Gothic Medium" panose="020B0400000000000000" pitchFamily="34" charset="-128"/>
                <a:cs typeface="Yu Gothic Pr6N M"/>
              </a:rPr>
              <a:t>詳しくはこちら</a:t>
            </a:r>
            <a:r>
              <a:rPr sz="600" spc="-85" dirty="0">
                <a:solidFill>
                  <a:srgbClr val="231F20"/>
                </a:solidFill>
                <a:latin typeface="Yu Gothic Medium" panose="020B0400000000000000" pitchFamily="34" charset="-128"/>
                <a:ea typeface="Yu Gothic Medium" panose="020B0400000000000000" pitchFamily="34" charset="-128"/>
                <a:cs typeface="Yu Gothic Pr6N M"/>
              </a:rPr>
              <a:t>▼</a:t>
            </a:r>
            <a:endParaRPr sz="600" dirty="0">
              <a:latin typeface="Yu Gothic Medium" panose="020B0400000000000000" pitchFamily="34" charset="-128"/>
              <a:ea typeface="Yu Gothic Medium" panose="020B0400000000000000" pitchFamily="34" charset="-128"/>
              <a:cs typeface="Yu Gothic Pr6N M"/>
            </a:endParaRPr>
          </a:p>
        </p:txBody>
      </p:sp>
      <p:sp>
        <p:nvSpPr>
          <p:cNvPr id="48" name="object 48">
            <a:extLst>
              <a:ext uri="{FF2B5EF4-FFF2-40B4-BE49-F238E27FC236}">
                <a16:creationId xmlns:a16="http://schemas.microsoft.com/office/drawing/2014/main" id="{C7E4E10B-9A12-31E8-BD87-5AA855235644}"/>
              </a:ext>
            </a:extLst>
          </p:cNvPr>
          <p:cNvSpPr txBox="1"/>
          <p:nvPr/>
        </p:nvSpPr>
        <p:spPr>
          <a:xfrm>
            <a:off x="6427080" y="6278134"/>
            <a:ext cx="563245" cy="105157"/>
          </a:xfrm>
          <a:prstGeom prst="rect">
            <a:avLst/>
          </a:prstGeom>
        </p:spPr>
        <p:txBody>
          <a:bodyPr vert="horz" wrap="square" lIns="0" tIns="12700" rIns="0" bIns="0" rtlCol="0">
            <a:spAutoFit/>
          </a:bodyPr>
          <a:lstStyle/>
          <a:p>
            <a:pPr marL="12700">
              <a:lnSpc>
                <a:spcPct val="100000"/>
              </a:lnSpc>
              <a:spcBef>
                <a:spcPts val="100"/>
              </a:spcBef>
            </a:pPr>
            <a:r>
              <a:rPr sz="600" spc="-85" dirty="0" err="1">
                <a:solidFill>
                  <a:srgbClr val="231F20"/>
                </a:solidFill>
                <a:latin typeface="Yu Gothic Medium" panose="020B0400000000000000" pitchFamily="34" charset="-128"/>
                <a:ea typeface="Yu Gothic Medium" panose="020B0400000000000000" pitchFamily="34" charset="-128"/>
                <a:cs typeface="Yu Gothic Pr6N M"/>
              </a:rPr>
              <a:t>詳しくはこちら</a:t>
            </a:r>
            <a:r>
              <a:rPr sz="600" spc="-85" dirty="0">
                <a:solidFill>
                  <a:srgbClr val="231F20"/>
                </a:solidFill>
                <a:latin typeface="Yu Gothic Medium" panose="020B0400000000000000" pitchFamily="34" charset="-128"/>
                <a:ea typeface="Yu Gothic Medium" panose="020B0400000000000000" pitchFamily="34" charset="-128"/>
                <a:cs typeface="Yu Gothic Pr6N M"/>
              </a:rPr>
              <a:t>▼</a:t>
            </a:r>
            <a:endParaRPr sz="600" dirty="0">
              <a:latin typeface="Yu Gothic Medium" panose="020B0400000000000000" pitchFamily="34" charset="-128"/>
              <a:ea typeface="Yu Gothic Medium" panose="020B0400000000000000" pitchFamily="34" charset="-128"/>
              <a:cs typeface="Yu Gothic Pr6N M"/>
            </a:endParaRPr>
          </a:p>
        </p:txBody>
      </p:sp>
      <p:sp>
        <p:nvSpPr>
          <p:cNvPr id="51" name="object 51">
            <a:extLst>
              <a:ext uri="{FF2B5EF4-FFF2-40B4-BE49-F238E27FC236}">
                <a16:creationId xmlns:a16="http://schemas.microsoft.com/office/drawing/2014/main" id="{7CCDB018-4C02-040F-3C14-2654CEE6789D}"/>
              </a:ext>
            </a:extLst>
          </p:cNvPr>
          <p:cNvSpPr txBox="1"/>
          <p:nvPr/>
        </p:nvSpPr>
        <p:spPr>
          <a:xfrm>
            <a:off x="9847081" y="6278134"/>
            <a:ext cx="563245" cy="105157"/>
          </a:xfrm>
          <a:prstGeom prst="rect">
            <a:avLst/>
          </a:prstGeom>
        </p:spPr>
        <p:txBody>
          <a:bodyPr vert="horz" wrap="square" lIns="0" tIns="12700" rIns="0" bIns="0" rtlCol="0">
            <a:spAutoFit/>
          </a:bodyPr>
          <a:lstStyle/>
          <a:p>
            <a:pPr marL="12700">
              <a:lnSpc>
                <a:spcPct val="100000"/>
              </a:lnSpc>
              <a:spcBef>
                <a:spcPts val="100"/>
              </a:spcBef>
            </a:pPr>
            <a:r>
              <a:rPr sz="600" spc="-85" dirty="0" err="1">
                <a:solidFill>
                  <a:srgbClr val="231F20"/>
                </a:solidFill>
                <a:latin typeface="Yu Gothic Medium" panose="020B0400000000000000" pitchFamily="34" charset="-128"/>
                <a:ea typeface="Yu Gothic Medium" panose="020B0400000000000000" pitchFamily="34" charset="-128"/>
                <a:cs typeface="Yu Gothic Pr6N M"/>
              </a:rPr>
              <a:t>詳しくはこちら</a:t>
            </a:r>
            <a:r>
              <a:rPr sz="600" spc="-85" dirty="0">
                <a:solidFill>
                  <a:srgbClr val="231F20"/>
                </a:solidFill>
                <a:latin typeface="Yu Gothic Medium" panose="020B0400000000000000" pitchFamily="34" charset="-128"/>
                <a:ea typeface="Yu Gothic Medium" panose="020B0400000000000000" pitchFamily="34" charset="-128"/>
                <a:cs typeface="Yu Gothic Pr6N M"/>
              </a:rPr>
              <a:t>▼</a:t>
            </a:r>
            <a:endParaRPr sz="600" dirty="0">
              <a:latin typeface="Yu Gothic Medium" panose="020B0400000000000000" pitchFamily="34" charset="-128"/>
              <a:ea typeface="Yu Gothic Medium" panose="020B0400000000000000" pitchFamily="34" charset="-128"/>
              <a:cs typeface="Yu Gothic Pr6N M"/>
            </a:endParaRPr>
          </a:p>
        </p:txBody>
      </p:sp>
      <p:sp>
        <p:nvSpPr>
          <p:cNvPr id="52" name="object 52">
            <a:extLst>
              <a:ext uri="{FF2B5EF4-FFF2-40B4-BE49-F238E27FC236}">
                <a16:creationId xmlns:a16="http://schemas.microsoft.com/office/drawing/2014/main" id="{C4938CDD-8506-4435-C1D8-7CFA9204DEB6}"/>
              </a:ext>
            </a:extLst>
          </p:cNvPr>
          <p:cNvSpPr/>
          <p:nvPr/>
        </p:nvSpPr>
        <p:spPr>
          <a:xfrm>
            <a:off x="3707993" y="6048019"/>
            <a:ext cx="720090" cy="657225"/>
          </a:xfrm>
          <a:custGeom>
            <a:avLst/>
            <a:gdLst/>
            <a:ahLst/>
            <a:cxnLst/>
            <a:rect l="l" t="t" r="r" b="b"/>
            <a:pathLst>
              <a:path w="720089" h="657225">
                <a:moveTo>
                  <a:pt x="720001" y="585000"/>
                </a:moveTo>
                <a:lnTo>
                  <a:pt x="714324" y="557047"/>
                </a:lnTo>
                <a:lnTo>
                  <a:pt x="698855" y="534149"/>
                </a:lnTo>
                <a:lnTo>
                  <a:pt x="675957" y="518680"/>
                </a:lnTo>
                <a:lnTo>
                  <a:pt x="648004" y="513003"/>
                </a:lnTo>
                <a:lnTo>
                  <a:pt x="71996" y="513003"/>
                </a:lnTo>
                <a:lnTo>
                  <a:pt x="44043" y="518680"/>
                </a:lnTo>
                <a:lnTo>
                  <a:pt x="21145" y="534149"/>
                </a:lnTo>
                <a:lnTo>
                  <a:pt x="5676" y="557047"/>
                </a:lnTo>
                <a:lnTo>
                  <a:pt x="0" y="585000"/>
                </a:lnTo>
                <a:lnTo>
                  <a:pt x="5676" y="612952"/>
                </a:lnTo>
                <a:lnTo>
                  <a:pt x="21145" y="635850"/>
                </a:lnTo>
                <a:lnTo>
                  <a:pt x="44043" y="651319"/>
                </a:lnTo>
                <a:lnTo>
                  <a:pt x="71996" y="656996"/>
                </a:lnTo>
                <a:lnTo>
                  <a:pt x="648004" y="656996"/>
                </a:lnTo>
                <a:lnTo>
                  <a:pt x="675957" y="651319"/>
                </a:lnTo>
                <a:lnTo>
                  <a:pt x="698855" y="635850"/>
                </a:lnTo>
                <a:lnTo>
                  <a:pt x="714324" y="612952"/>
                </a:lnTo>
                <a:lnTo>
                  <a:pt x="720001" y="585000"/>
                </a:lnTo>
                <a:close/>
              </a:path>
              <a:path w="720089" h="657225">
                <a:moveTo>
                  <a:pt x="720001" y="414007"/>
                </a:moveTo>
                <a:lnTo>
                  <a:pt x="714324" y="386041"/>
                </a:lnTo>
                <a:lnTo>
                  <a:pt x="698855" y="363156"/>
                </a:lnTo>
                <a:lnTo>
                  <a:pt x="675957" y="347687"/>
                </a:lnTo>
                <a:lnTo>
                  <a:pt x="648004" y="342011"/>
                </a:lnTo>
                <a:lnTo>
                  <a:pt x="71996" y="342011"/>
                </a:lnTo>
                <a:lnTo>
                  <a:pt x="44043" y="347687"/>
                </a:lnTo>
                <a:lnTo>
                  <a:pt x="21145" y="363156"/>
                </a:lnTo>
                <a:lnTo>
                  <a:pt x="5676" y="386041"/>
                </a:lnTo>
                <a:lnTo>
                  <a:pt x="0" y="414007"/>
                </a:lnTo>
                <a:lnTo>
                  <a:pt x="5676" y="441960"/>
                </a:lnTo>
                <a:lnTo>
                  <a:pt x="21145" y="464845"/>
                </a:lnTo>
                <a:lnTo>
                  <a:pt x="44043" y="480314"/>
                </a:lnTo>
                <a:lnTo>
                  <a:pt x="71996" y="486003"/>
                </a:lnTo>
                <a:lnTo>
                  <a:pt x="648004" y="486003"/>
                </a:lnTo>
                <a:lnTo>
                  <a:pt x="675957" y="480314"/>
                </a:lnTo>
                <a:lnTo>
                  <a:pt x="698855" y="464845"/>
                </a:lnTo>
                <a:lnTo>
                  <a:pt x="714324" y="441960"/>
                </a:lnTo>
                <a:lnTo>
                  <a:pt x="720001" y="414007"/>
                </a:lnTo>
                <a:close/>
              </a:path>
              <a:path w="720089" h="657225">
                <a:moveTo>
                  <a:pt x="720001" y="243001"/>
                </a:moveTo>
                <a:lnTo>
                  <a:pt x="714324" y="215049"/>
                </a:lnTo>
                <a:lnTo>
                  <a:pt x="698855" y="192151"/>
                </a:lnTo>
                <a:lnTo>
                  <a:pt x="675957" y="176682"/>
                </a:lnTo>
                <a:lnTo>
                  <a:pt x="648004" y="171005"/>
                </a:lnTo>
                <a:lnTo>
                  <a:pt x="71996" y="171005"/>
                </a:lnTo>
                <a:lnTo>
                  <a:pt x="44043" y="176682"/>
                </a:lnTo>
                <a:lnTo>
                  <a:pt x="21145" y="192151"/>
                </a:lnTo>
                <a:lnTo>
                  <a:pt x="5676" y="215049"/>
                </a:lnTo>
                <a:lnTo>
                  <a:pt x="0" y="243001"/>
                </a:lnTo>
                <a:lnTo>
                  <a:pt x="5676" y="270954"/>
                </a:lnTo>
                <a:lnTo>
                  <a:pt x="21145" y="293852"/>
                </a:lnTo>
                <a:lnTo>
                  <a:pt x="44043" y="309321"/>
                </a:lnTo>
                <a:lnTo>
                  <a:pt x="71996" y="314998"/>
                </a:lnTo>
                <a:lnTo>
                  <a:pt x="648004" y="314998"/>
                </a:lnTo>
                <a:lnTo>
                  <a:pt x="675957" y="309321"/>
                </a:lnTo>
                <a:lnTo>
                  <a:pt x="698855" y="293852"/>
                </a:lnTo>
                <a:lnTo>
                  <a:pt x="714324" y="270954"/>
                </a:lnTo>
                <a:lnTo>
                  <a:pt x="720001" y="243001"/>
                </a:lnTo>
                <a:close/>
              </a:path>
              <a:path w="720089" h="657225">
                <a:moveTo>
                  <a:pt x="720001" y="71996"/>
                </a:moveTo>
                <a:lnTo>
                  <a:pt x="714324" y="44043"/>
                </a:lnTo>
                <a:lnTo>
                  <a:pt x="698855" y="21158"/>
                </a:lnTo>
                <a:lnTo>
                  <a:pt x="675957" y="5689"/>
                </a:lnTo>
                <a:lnTo>
                  <a:pt x="648004" y="0"/>
                </a:lnTo>
                <a:lnTo>
                  <a:pt x="71996" y="0"/>
                </a:lnTo>
                <a:lnTo>
                  <a:pt x="44043" y="5689"/>
                </a:lnTo>
                <a:lnTo>
                  <a:pt x="21145" y="21158"/>
                </a:lnTo>
                <a:lnTo>
                  <a:pt x="5676" y="44043"/>
                </a:lnTo>
                <a:lnTo>
                  <a:pt x="0" y="71996"/>
                </a:lnTo>
                <a:lnTo>
                  <a:pt x="5676" y="99961"/>
                </a:lnTo>
                <a:lnTo>
                  <a:pt x="21145" y="122847"/>
                </a:lnTo>
                <a:lnTo>
                  <a:pt x="44043" y="138315"/>
                </a:lnTo>
                <a:lnTo>
                  <a:pt x="71996" y="143992"/>
                </a:lnTo>
                <a:lnTo>
                  <a:pt x="648004" y="143992"/>
                </a:lnTo>
                <a:lnTo>
                  <a:pt x="675957" y="138315"/>
                </a:lnTo>
                <a:lnTo>
                  <a:pt x="698855" y="122847"/>
                </a:lnTo>
                <a:lnTo>
                  <a:pt x="714324" y="99961"/>
                </a:lnTo>
                <a:lnTo>
                  <a:pt x="720001" y="71996"/>
                </a:lnTo>
                <a:close/>
              </a:path>
            </a:pathLst>
          </a:custGeom>
          <a:solidFill>
            <a:srgbClr val="808285"/>
          </a:solidFill>
        </p:spPr>
        <p:txBody>
          <a:bodyPr wrap="square" lIns="0" tIns="0" rIns="0" bIns="0" rtlCol="0"/>
          <a:lstStyle/>
          <a:p>
            <a:endParaRPr/>
          </a:p>
        </p:txBody>
      </p:sp>
      <p:sp>
        <p:nvSpPr>
          <p:cNvPr id="53" name="object 53">
            <a:extLst>
              <a:ext uri="{FF2B5EF4-FFF2-40B4-BE49-F238E27FC236}">
                <a16:creationId xmlns:a16="http://schemas.microsoft.com/office/drawing/2014/main" id="{0F82948C-892F-2AB5-83DD-BC42A02C24E7}"/>
              </a:ext>
            </a:extLst>
          </p:cNvPr>
          <p:cNvSpPr/>
          <p:nvPr/>
        </p:nvSpPr>
        <p:spPr>
          <a:xfrm>
            <a:off x="7127989" y="6048019"/>
            <a:ext cx="720090" cy="657225"/>
          </a:xfrm>
          <a:custGeom>
            <a:avLst/>
            <a:gdLst/>
            <a:ahLst/>
            <a:cxnLst/>
            <a:rect l="l" t="t" r="r" b="b"/>
            <a:pathLst>
              <a:path w="720090" h="657225">
                <a:moveTo>
                  <a:pt x="720001" y="584987"/>
                </a:moveTo>
                <a:lnTo>
                  <a:pt x="714324" y="557034"/>
                </a:lnTo>
                <a:lnTo>
                  <a:pt x="698855" y="534149"/>
                </a:lnTo>
                <a:lnTo>
                  <a:pt x="675957" y="518680"/>
                </a:lnTo>
                <a:lnTo>
                  <a:pt x="648004" y="512991"/>
                </a:lnTo>
                <a:lnTo>
                  <a:pt x="71996" y="512991"/>
                </a:lnTo>
                <a:lnTo>
                  <a:pt x="44043" y="518680"/>
                </a:lnTo>
                <a:lnTo>
                  <a:pt x="21158" y="534149"/>
                </a:lnTo>
                <a:lnTo>
                  <a:pt x="5689" y="557034"/>
                </a:lnTo>
                <a:lnTo>
                  <a:pt x="0" y="584987"/>
                </a:lnTo>
                <a:lnTo>
                  <a:pt x="5689" y="612952"/>
                </a:lnTo>
                <a:lnTo>
                  <a:pt x="21158" y="635838"/>
                </a:lnTo>
                <a:lnTo>
                  <a:pt x="44043" y="651306"/>
                </a:lnTo>
                <a:lnTo>
                  <a:pt x="71996" y="656983"/>
                </a:lnTo>
                <a:lnTo>
                  <a:pt x="648004" y="656983"/>
                </a:lnTo>
                <a:lnTo>
                  <a:pt x="675957" y="651306"/>
                </a:lnTo>
                <a:lnTo>
                  <a:pt x="698855" y="635838"/>
                </a:lnTo>
                <a:lnTo>
                  <a:pt x="714324" y="612952"/>
                </a:lnTo>
                <a:lnTo>
                  <a:pt x="720001" y="584987"/>
                </a:lnTo>
                <a:close/>
              </a:path>
              <a:path w="720090" h="657225">
                <a:moveTo>
                  <a:pt x="720001" y="413994"/>
                </a:moveTo>
                <a:lnTo>
                  <a:pt x="714324" y="386041"/>
                </a:lnTo>
                <a:lnTo>
                  <a:pt x="698855" y="363143"/>
                </a:lnTo>
                <a:lnTo>
                  <a:pt x="675957" y="347675"/>
                </a:lnTo>
                <a:lnTo>
                  <a:pt x="648004" y="341998"/>
                </a:lnTo>
                <a:lnTo>
                  <a:pt x="71996" y="341998"/>
                </a:lnTo>
                <a:lnTo>
                  <a:pt x="44043" y="347675"/>
                </a:lnTo>
                <a:lnTo>
                  <a:pt x="21158" y="363143"/>
                </a:lnTo>
                <a:lnTo>
                  <a:pt x="5689" y="386041"/>
                </a:lnTo>
                <a:lnTo>
                  <a:pt x="0" y="413994"/>
                </a:lnTo>
                <a:lnTo>
                  <a:pt x="5689" y="441947"/>
                </a:lnTo>
                <a:lnTo>
                  <a:pt x="21158" y="464845"/>
                </a:lnTo>
                <a:lnTo>
                  <a:pt x="44043" y="480314"/>
                </a:lnTo>
                <a:lnTo>
                  <a:pt x="71996" y="485990"/>
                </a:lnTo>
                <a:lnTo>
                  <a:pt x="648004" y="485990"/>
                </a:lnTo>
                <a:lnTo>
                  <a:pt x="675957" y="480314"/>
                </a:lnTo>
                <a:lnTo>
                  <a:pt x="698855" y="464845"/>
                </a:lnTo>
                <a:lnTo>
                  <a:pt x="714324" y="441947"/>
                </a:lnTo>
                <a:lnTo>
                  <a:pt x="720001" y="413994"/>
                </a:lnTo>
                <a:close/>
              </a:path>
              <a:path w="720090" h="657225">
                <a:moveTo>
                  <a:pt x="720001" y="242989"/>
                </a:moveTo>
                <a:lnTo>
                  <a:pt x="714324" y="215036"/>
                </a:lnTo>
                <a:lnTo>
                  <a:pt x="698855" y="192151"/>
                </a:lnTo>
                <a:lnTo>
                  <a:pt x="675957" y="176682"/>
                </a:lnTo>
                <a:lnTo>
                  <a:pt x="648004" y="170992"/>
                </a:lnTo>
                <a:lnTo>
                  <a:pt x="71996" y="170992"/>
                </a:lnTo>
                <a:lnTo>
                  <a:pt x="44043" y="176682"/>
                </a:lnTo>
                <a:lnTo>
                  <a:pt x="21158" y="192151"/>
                </a:lnTo>
                <a:lnTo>
                  <a:pt x="5689" y="215036"/>
                </a:lnTo>
                <a:lnTo>
                  <a:pt x="0" y="242989"/>
                </a:lnTo>
                <a:lnTo>
                  <a:pt x="5689" y="270941"/>
                </a:lnTo>
                <a:lnTo>
                  <a:pt x="21158" y="293839"/>
                </a:lnTo>
                <a:lnTo>
                  <a:pt x="44043" y="309308"/>
                </a:lnTo>
                <a:lnTo>
                  <a:pt x="71996" y="314985"/>
                </a:lnTo>
                <a:lnTo>
                  <a:pt x="648004" y="314985"/>
                </a:lnTo>
                <a:lnTo>
                  <a:pt x="675957" y="309308"/>
                </a:lnTo>
                <a:lnTo>
                  <a:pt x="698855" y="293839"/>
                </a:lnTo>
                <a:lnTo>
                  <a:pt x="714324" y="270941"/>
                </a:lnTo>
                <a:lnTo>
                  <a:pt x="720001" y="242989"/>
                </a:lnTo>
                <a:close/>
              </a:path>
              <a:path w="720090" h="657225">
                <a:moveTo>
                  <a:pt x="720001" y="71996"/>
                </a:moveTo>
                <a:lnTo>
                  <a:pt x="714324" y="44043"/>
                </a:lnTo>
                <a:lnTo>
                  <a:pt x="698855" y="21145"/>
                </a:lnTo>
                <a:lnTo>
                  <a:pt x="675957" y="5676"/>
                </a:lnTo>
                <a:lnTo>
                  <a:pt x="648004" y="0"/>
                </a:lnTo>
                <a:lnTo>
                  <a:pt x="71996" y="0"/>
                </a:lnTo>
                <a:lnTo>
                  <a:pt x="44043" y="5676"/>
                </a:lnTo>
                <a:lnTo>
                  <a:pt x="21158" y="21145"/>
                </a:lnTo>
                <a:lnTo>
                  <a:pt x="5689" y="44043"/>
                </a:lnTo>
                <a:lnTo>
                  <a:pt x="0" y="71996"/>
                </a:lnTo>
                <a:lnTo>
                  <a:pt x="5689" y="99949"/>
                </a:lnTo>
                <a:lnTo>
                  <a:pt x="21158" y="122834"/>
                </a:lnTo>
                <a:lnTo>
                  <a:pt x="44043" y="138303"/>
                </a:lnTo>
                <a:lnTo>
                  <a:pt x="71996" y="143992"/>
                </a:lnTo>
                <a:lnTo>
                  <a:pt x="648004" y="143992"/>
                </a:lnTo>
                <a:lnTo>
                  <a:pt x="675957" y="138303"/>
                </a:lnTo>
                <a:lnTo>
                  <a:pt x="698855" y="122834"/>
                </a:lnTo>
                <a:lnTo>
                  <a:pt x="714324" y="99949"/>
                </a:lnTo>
                <a:lnTo>
                  <a:pt x="720001" y="71996"/>
                </a:lnTo>
                <a:close/>
              </a:path>
            </a:pathLst>
          </a:custGeom>
          <a:solidFill>
            <a:srgbClr val="808285"/>
          </a:solidFill>
        </p:spPr>
        <p:txBody>
          <a:bodyPr wrap="square" lIns="0" tIns="0" rIns="0" bIns="0" rtlCol="0"/>
          <a:lstStyle/>
          <a:p>
            <a:endParaRPr/>
          </a:p>
        </p:txBody>
      </p:sp>
      <p:sp>
        <p:nvSpPr>
          <p:cNvPr id="54" name="object 54">
            <a:extLst>
              <a:ext uri="{FF2B5EF4-FFF2-40B4-BE49-F238E27FC236}">
                <a16:creationId xmlns:a16="http://schemas.microsoft.com/office/drawing/2014/main" id="{C61260B7-B5BB-3FA3-9938-021348204038}"/>
              </a:ext>
            </a:extLst>
          </p:cNvPr>
          <p:cNvSpPr txBox="1"/>
          <p:nvPr/>
        </p:nvSpPr>
        <p:spPr>
          <a:xfrm>
            <a:off x="3707993" y="6731562"/>
            <a:ext cx="2697355" cy="121187"/>
          </a:xfrm>
          <a:prstGeom prst="rect">
            <a:avLst/>
          </a:prstGeom>
        </p:spPr>
        <p:txBody>
          <a:bodyPr vert="horz" wrap="square" lIns="0" tIns="13335" rIns="0" bIns="0" rtlCol="0">
            <a:spAutoFit/>
          </a:bodyPr>
          <a:lstStyle/>
          <a:p>
            <a:pPr>
              <a:lnSpc>
                <a:spcPct val="100000"/>
              </a:lnSpc>
            </a:pPr>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0120-30-4951</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　</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住所</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小田原市栄町</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1-2-1</a:t>
            </a:r>
            <a:endParaRPr sz="700" spc="30" dirty="0">
              <a:latin typeface="Yu Gothic Medium" panose="020B0400000000000000" pitchFamily="34" charset="-128"/>
              <a:ea typeface="Yu Gothic Medium" panose="020B0400000000000000" pitchFamily="34" charset="-128"/>
              <a:cs typeface="Yu Gothic Pr6N M"/>
            </a:endParaRPr>
          </a:p>
        </p:txBody>
      </p:sp>
      <p:sp>
        <p:nvSpPr>
          <p:cNvPr id="55" name="object 55">
            <a:extLst>
              <a:ext uri="{FF2B5EF4-FFF2-40B4-BE49-F238E27FC236}">
                <a16:creationId xmlns:a16="http://schemas.microsoft.com/office/drawing/2014/main" id="{5D9032D8-0BCD-A56D-96FE-34EA17287E46}"/>
              </a:ext>
            </a:extLst>
          </p:cNvPr>
          <p:cNvSpPr txBox="1"/>
          <p:nvPr/>
        </p:nvSpPr>
        <p:spPr>
          <a:xfrm>
            <a:off x="7115788" y="6731562"/>
            <a:ext cx="2756091" cy="228909"/>
          </a:xfrm>
          <a:prstGeom prst="rect">
            <a:avLst/>
          </a:prstGeom>
        </p:spPr>
        <p:txBody>
          <a:bodyPr vert="horz" wrap="square" lIns="0" tIns="13335" rIns="0" bIns="0" rtlCol="0">
            <a:spAutoFit/>
          </a:bodyPr>
          <a:lstStyle/>
          <a:p>
            <a:pPr>
              <a:lnSpc>
                <a:spcPct val="100000"/>
              </a:lnSpc>
            </a:pPr>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0460-83-8140</a:t>
            </a:r>
            <a:endParaRPr lang="en-US" sz="700" spc="30" dirty="0">
              <a:solidFill>
                <a:srgbClr val="231F20"/>
              </a:solidFill>
              <a:latin typeface="Yu Gothic Medium" panose="020B0400000000000000" pitchFamily="34" charset="-128"/>
              <a:ea typeface="Yu Gothic Medium" panose="020B0400000000000000" pitchFamily="34" charset="-128"/>
              <a:cs typeface="Yu Gothic Pr6N M"/>
            </a:endParaRPr>
          </a:p>
          <a:p>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住所</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箱根町仙石原</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1251</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  大涌谷くろたまご館１</a:t>
            </a:r>
            <a:r>
              <a:rPr lang="en" altLang="ja-JP" sz="700" spc="30" dirty="0">
                <a:solidFill>
                  <a:srgbClr val="231F20"/>
                </a:solidFill>
                <a:latin typeface="Yu Gothic Medium" panose="020B0400000000000000" pitchFamily="34" charset="-128"/>
                <a:ea typeface="Yu Gothic Medium" panose="020B0400000000000000" pitchFamily="34" charset="-128"/>
                <a:cs typeface="Yu Gothic Pr6N M"/>
              </a:rPr>
              <a:t>F</a:t>
            </a:r>
            <a:endParaRPr sz="700" spc="30" dirty="0">
              <a:latin typeface="Yu Gothic Medium" panose="020B0400000000000000" pitchFamily="34" charset="-128"/>
              <a:ea typeface="Yu Gothic Medium" panose="020B0400000000000000" pitchFamily="34" charset="-128"/>
              <a:cs typeface="Yu Gothic Pr6N M"/>
            </a:endParaRPr>
          </a:p>
        </p:txBody>
      </p:sp>
      <p:sp>
        <p:nvSpPr>
          <p:cNvPr id="93" name="object 93">
            <a:extLst>
              <a:ext uri="{FF2B5EF4-FFF2-40B4-BE49-F238E27FC236}">
                <a16:creationId xmlns:a16="http://schemas.microsoft.com/office/drawing/2014/main" id="{89FADA09-46E4-C3CF-0650-CBC0D16B5896}"/>
              </a:ext>
            </a:extLst>
          </p:cNvPr>
          <p:cNvSpPr/>
          <p:nvPr/>
        </p:nvSpPr>
        <p:spPr>
          <a:xfrm>
            <a:off x="432000" y="4860000"/>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95" name="object 95">
            <a:extLst>
              <a:ext uri="{FF2B5EF4-FFF2-40B4-BE49-F238E27FC236}">
                <a16:creationId xmlns:a16="http://schemas.microsoft.com/office/drawing/2014/main" id="{9E475C55-CA13-F48F-1004-B3BB47806320}"/>
              </a:ext>
            </a:extLst>
          </p:cNvPr>
          <p:cNvSpPr txBox="1"/>
          <p:nvPr/>
        </p:nvSpPr>
        <p:spPr>
          <a:xfrm>
            <a:off x="1017800" y="4860000"/>
            <a:ext cx="2394000" cy="265201"/>
          </a:xfrm>
          <a:prstGeom prst="rect">
            <a:avLst/>
          </a:prstGeom>
        </p:spPr>
        <p:txBody>
          <a:bodyPr vert="horz" wrap="square" lIns="0" tIns="14605" rIns="0" bIns="0" rtlCol="0">
            <a:spAutoFit/>
          </a:bodyPr>
          <a:lstStyle/>
          <a:p>
            <a:pPr algn="just">
              <a:lnSpc>
                <a:spcPts val="10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かまぼこの歴史と製法</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栄養価を調べ</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地域の食文化における役割と変遷を理解する</a:t>
            </a:r>
            <a:endParaRPr sz="800" dirty="0">
              <a:latin typeface="Yu Gothic Medium" panose="020B0400000000000000" pitchFamily="34" charset="-128"/>
              <a:ea typeface="Yu Gothic Medium" panose="020B0400000000000000" pitchFamily="34" charset="-128"/>
              <a:cs typeface="Yu Gothic Pr6N M"/>
            </a:endParaRPr>
          </a:p>
        </p:txBody>
      </p:sp>
      <p:sp>
        <p:nvSpPr>
          <p:cNvPr id="96" name="object 96">
            <a:extLst>
              <a:ext uri="{FF2B5EF4-FFF2-40B4-BE49-F238E27FC236}">
                <a16:creationId xmlns:a16="http://schemas.microsoft.com/office/drawing/2014/main" id="{42FB258E-3A87-3B2B-7A98-F6213635106E}"/>
              </a:ext>
            </a:extLst>
          </p:cNvPr>
          <p:cNvSpPr/>
          <p:nvPr/>
        </p:nvSpPr>
        <p:spPr>
          <a:xfrm>
            <a:off x="432000" y="5651999"/>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99" name="object 99">
            <a:extLst>
              <a:ext uri="{FF2B5EF4-FFF2-40B4-BE49-F238E27FC236}">
                <a16:creationId xmlns:a16="http://schemas.microsoft.com/office/drawing/2014/main" id="{9499255E-567D-09C4-3A59-6F2451041173}"/>
              </a:ext>
            </a:extLst>
          </p:cNvPr>
          <p:cNvSpPr/>
          <p:nvPr/>
        </p:nvSpPr>
        <p:spPr>
          <a:xfrm>
            <a:off x="432000" y="5256000"/>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grpSp>
        <p:nvGrpSpPr>
          <p:cNvPr id="102" name="object 102">
            <a:extLst>
              <a:ext uri="{FF2B5EF4-FFF2-40B4-BE49-F238E27FC236}">
                <a16:creationId xmlns:a16="http://schemas.microsoft.com/office/drawing/2014/main" id="{3BF6C0A2-7328-25F3-B63E-E9FE3988A11A}"/>
              </a:ext>
            </a:extLst>
          </p:cNvPr>
          <p:cNvGrpSpPr/>
          <p:nvPr/>
        </p:nvGrpSpPr>
        <p:grpSpPr>
          <a:xfrm>
            <a:off x="1314001" y="4571998"/>
            <a:ext cx="1235075" cy="227329"/>
            <a:chOff x="1314001" y="4571998"/>
            <a:chExt cx="1235075" cy="227329"/>
          </a:xfrm>
        </p:grpSpPr>
        <p:sp>
          <p:nvSpPr>
            <p:cNvPr id="103" name="object 103">
              <a:extLst>
                <a:ext uri="{FF2B5EF4-FFF2-40B4-BE49-F238E27FC236}">
                  <a16:creationId xmlns:a16="http://schemas.microsoft.com/office/drawing/2014/main" id="{12488391-51E9-96EE-D567-0111DB547F49}"/>
                </a:ext>
              </a:extLst>
            </p:cNvPr>
            <p:cNvSpPr/>
            <p:nvPr/>
          </p:nvSpPr>
          <p:spPr>
            <a:xfrm>
              <a:off x="1342804" y="4600801"/>
              <a:ext cx="1188085" cy="180340"/>
            </a:xfrm>
            <a:custGeom>
              <a:avLst/>
              <a:gdLst/>
              <a:ahLst/>
              <a:cxnLst/>
              <a:rect l="l" t="t" r="r" b="b"/>
              <a:pathLst>
                <a:path w="1188085"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04" name="object 104">
              <a:extLst>
                <a:ext uri="{FF2B5EF4-FFF2-40B4-BE49-F238E27FC236}">
                  <a16:creationId xmlns:a16="http://schemas.microsoft.com/office/drawing/2014/main" id="{DF0A2FD1-A8BF-644C-979E-F4745E222BF0}"/>
                </a:ext>
              </a:extLst>
            </p:cNvPr>
            <p:cNvSpPr/>
            <p:nvPr/>
          </p:nvSpPr>
          <p:spPr>
            <a:xfrm>
              <a:off x="1332003" y="4590001"/>
              <a:ext cx="1188085" cy="180340"/>
            </a:xfrm>
            <a:custGeom>
              <a:avLst/>
              <a:gdLst/>
              <a:ahLst/>
              <a:cxnLst/>
              <a:rect l="l" t="t" r="r" b="b"/>
              <a:pathLst>
                <a:path w="1188085"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05" name="object 105">
              <a:extLst>
                <a:ext uri="{FF2B5EF4-FFF2-40B4-BE49-F238E27FC236}">
                  <a16:creationId xmlns:a16="http://schemas.microsoft.com/office/drawing/2014/main" id="{C7CD084F-DE0F-58A8-2B78-2892BD0BBCA6}"/>
                </a:ext>
              </a:extLst>
            </p:cNvPr>
            <p:cNvSpPr/>
            <p:nvPr/>
          </p:nvSpPr>
          <p:spPr>
            <a:xfrm>
              <a:off x="1332003" y="4590001"/>
              <a:ext cx="1188085" cy="180340"/>
            </a:xfrm>
            <a:custGeom>
              <a:avLst/>
              <a:gdLst/>
              <a:ahLst/>
              <a:cxnLst/>
              <a:rect l="l" t="t" r="r" b="b"/>
              <a:pathLst>
                <a:path w="1188085" h="180339">
                  <a:moveTo>
                    <a:pt x="1097991" y="0"/>
                  </a:moveTo>
                  <a:lnTo>
                    <a:pt x="89992" y="0"/>
                  </a:lnTo>
                  <a:lnTo>
                    <a:pt x="55051" y="7101"/>
                  </a:lnTo>
                  <a:lnTo>
                    <a:pt x="26436" y="26438"/>
                  </a:lnTo>
                  <a:lnTo>
                    <a:pt x="7101" y="55056"/>
                  </a:lnTo>
                  <a:lnTo>
                    <a:pt x="0" y="90004"/>
                  </a:lnTo>
                  <a:lnTo>
                    <a:pt x="7101" y="124952"/>
                  </a:lnTo>
                  <a:lnTo>
                    <a:pt x="26436" y="153571"/>
                  </a:lnTo>
                  <a:lnTo>
                    <a:pt x="55051" y="172908"/>
                  </a:lnTo>
                  <a:lnTo>
                    <a:pt x="89992" y="180009"/>
                  </a:lnTo>
                  <a:lnTo>
                    <a:pt x="1097991" y="180009"/>
                  </a:lnTo>
                  <a:lnTo>
                    <a:pt x="1132939" y="172908"/>
                  </a:lnTo>
                  <a:lnTo>
                    <a:pt x="1161557" y="153571"/>
                  </a:lnTo>
                  <a:lnTo>
                    <a:pt x="1180894" y="124952"/>
                  </a:lnTo>
                  <a:lnTo>
                    <a:pt x="1187996" y="90004"/>
                  </a:lnTo>
                  <a:lnTo>
                    <a:pt x="1180894" y="55056"/>
                  </a:lnTo>
                  <a:lnTo>
                    <a:pt x="1161557" y="26438"/>
                  </a:lnTo>
                  <a:lnTo>
                    <a:pt x="1132939" y="7101"/>
                  </a:lnTo>
                  <a:lnTo>
                    <a:pt x="1097991" y="0"/>
                  </a:lnTo>
                  <a:close/>
                </a:path>
              </a:pathLst>
            </a:custGeom>
            <a:solidFill>
              <a:srgbClr val="FFFFFF"/>
            </a:solidFill>
          </p:spPr>
          <p:txBody>
            <a:bodyPr wrap="square" lIns="0" tIns="0" rIns="0" bIns="0" rtlCol="0"/>
            <a:lstStyle/>
            <a:p>
              <a:endParaRPr/>
            </a:p>
          </p:txBody>
        </p:sp>
      </p:grpSp>
      <p:sp>
        <p:nvSpPr>
          <p:cNvPr id="107" name="object 107">
            <a:extLst>
              <a:ext uri="{FF2B5EF4-FFF2-40B4-BE49-F238E27FC236}">
                <a16:creationId xmlns:a16="http://schemas.microsoft.com/office/drawing/2014/main" id="{10D33DDA-E316-EDE2-2B95-1AF06334D0A1}"/>
              </a:ext>
            </a:extLst>
          </p:cNvPr>
          <p:cNvSpPr/>
          <p:nvPr/>
        </p:nvSpPr>
        <p:spPr>
          <a:xfrm>
            <a:off x="3852000" y="4860000"/>
            <a:ext cx="504190" cy="216535"/>
          </a:xfrm>
          <a:custGeom>
            <a:avLst/>
            <a:gdLst/>
            <a:ahLst/>
            <a:cxnLst/>
            <a:rect l="l" t="t" r="r" b="b"/>
            <a:pathLst>
              <a:path w="504189"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110" name="object 110">
            <a:extLst>
              <a:ext uri="{FF2B5EF4-FFF2-40B4-BE49-F238E27FC236}">
                <a16:creationId xmlns:a16="http://schemas.microsoft.com/office/drawing/2014/main" id="{B35C6B97-DE0F-C09F-6779-0910024F0814}"/>
              </a:ext>
            </a:extLst>
          </p:cNvPr>
          <p:cNvSpPr/>
          <p:nvPr/>
        </p:nvSpPr>
        <p:spPr>
          <a:xfrm>
            <a:off x="3852000" y="5651999"/>
            <a:ext cx="504190" cy="216535"/>
          </a:xfrm>
          <a:custGeom>
            <a:avLst/>
            <a:gdLst/>
            <a:ahLst/>
            <a:cxnLst/>
            <a:rect l="l" t="t" r="r" b="b"/>
            <a:pathLst>
              <a:path w="504189"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113" name="object 113">
            <a:extLst>
              <a:ext uri="{FF2B5EF4-FFF2-40B4-BE49-F238E27FC236}">
                <a16:creationId xmlns:a16="http://schemas.microsoft.com/office/drawing/2014/main" id="{C772196C-75E7-4DD3-0E86-BE56D7DB1BC3}"/>
              </a:ext>
            </a:extLst>
          </p:cNvPr>
          <p:cNvSpPr/>
          <p:nvPr/>
        </p:nvSpPr>
        <p:spPr>
          <a:xfrm>
            <a:off x="3852000" y="5256000"/>
            <a:ext cx="504190" cy="216535"/>
          </a:xfrm>
          <a:custGeom>
            <a:avLst/>
            <a:gdLst/>
            <a:ahLst/>
            <a:cxnLst/>
            <a:rect l="l" t="t" r="r" b="b"/>
            <a:pathLst>
              <a:path w="504189"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grpSp>
        <p:nvGrpSpPr>
          <p:cNvPr id="116" name="object 116">
            <a:extLst>
              <a:ext uri="{FF2B5EF4-FFF2-40B4-BE49-F238E27FC236}">
                <a16:creationId xmlns:a16="http://schemas.microsoft.com/office/drawing/2014/main" id="{01D03B2E-3846-FBF2-7EB9-37E3094B1275}"/>
              </a:ext>
            </a:extLst>
          </p:cNvPr>
          <p:cNvGrpSpPr/>
          <p:nvPr/>
        </p:nvGrpSpPr>
        <p:grpSpPr>
          <a:xfrm>
            <a:off x="4734001" y="4571998"/>
            <a:ext cx="1235075" cy="227329"/>
            <a:chOff x="4734001" y="4571998"/>
            <a:chExt cx="1235075" cy="227329"/>
          </a:xfrm>
        </p:grpSpPr>
        <p:sp>
          <p:nvSpPr>
            <p:cNvPr id="117" name="object 117">
              <a:extLst>
                <a:ext uri="{FF2B5EF4-FFF2-40B4-BE49-F238E27FC236}">
                  <a16:creationId xmlns:a16="http://schemas.microsoft.com/office/drawing/2014/main" id="{CBF16BAC-BB25-F0E9-0D17-934DABC8443F}"/>
                </a:ext>
              </a:extLst>
            </p:cNvPr>
            <p:cNvSpPr/>
            <p:nvPr/>
          </p:nvSpPr>
          <p:spPr>
            <a:xfrm>
              <a:off x="4762803" y="4600801"/>
              <a:ext cx="1188085" cy="180340"/>
            </a:xfrm>
            <a:custGeom>
              <a:avLst/>
              <a:gdLst/>
              <a:ahLst/>
              <a:cxnLst/>
              <a:rect l="l" t="t" r="r" b="b"/>
              <a:pathLst>
                <a:path w="1188085"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18" name="object 118">
              <a:extLst>
                <a:ext uri="{FF2B5EF4-FFF2-40B4-BE49-F238E27FC236}">
                  <a16:creationId xmlns:a16="http://schemas.microsoft.com/office/drawing/2014/main" id="{D0ACF961-0052-C1DC-7B90-270851BA1017}"/>
                </a:ext>
              </a:extLst>
            </p:cNvPr>
            <p:cNvSpPr/>
            <p:nvPr/>
          </p:nvSpPr>
          <p:spPr>
            <a:xfrm>
              <a:off x="4752003" y="4590001"/>
              <a:ext cx="1188085" cy="180340"/>
            </a:xfrm>
            <a:custGeom>
              <a:avLst/>
              <a:gdLst/>
              <a:ahLst/>
              <a:cxnLst/>
              <a:rect l="l" t="t" r="r" b="b"/>
              <a:pathLst>
                <a:path w="1188085"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19" name="object 119">
              <a:extLst>
                <a:ext uri="{FF2B5EF4-FFF2-40B4-BE49-F238E27FC236}">
                  <a16:creationId xmlns:a16="http://schemas.microsoft.com/office/drawing/2014/main" id="{782CD0CE-5BE4-2AD6-9794-6F1FDDBA3D6D}"/>
                </a:ext>
              </a:extLst>
            </p:cNvPr>
            <p:cNvSpPr/>
            <p:nvPr/>
          </p:nvSpPr>
          <p:spPr>
            <a:xfrm>
              <a:off x="4752003" y="4590001"/>
              <a:ext cx="1188085" cy="180340"/>
            </a:xfrm>
            <a:custGeom>
              <a:avLst/>
              <a:gdLst/>
              <a:ahLst/>
              <a:cxnLst/>
              <a:rect l="l" t="t" r="r" b="b"/>
              <a:pathLst>
                <a:path w="1188085" h="180339">
                  <a:moveTo>
                    <a:pt x="1097991" y="0"/>
                  </a:moveTo>
                  <a:lnTo>
                    <a:pt x="89992" y="0"/>
                  </a:lnTo>
                  <a:lnTo>
                    <a:pt x="55051" y="7101"/>
                  </a:lnTo>
                  <a:lnTo>
                    <a:pt x="26436" y="26438"/>
                  </a:lnTo>
                  <a:lnTo>
                    <a:pt x="7101" y="55056"/>
                  </a:lnTo>
                  <a:lnTo>
                    <a:pt x="0" y="90004"/>
                  </a:lnTo>
                  <a:lnTo>
                    <a:pt x="7101" y="124952"/>
                  </a:lnTo>
                  <a:lnTo>
                    <a:pt x="26436" y="153571"/>
                  </a:lnTo>
                  <a:lnTo>
                    <a:pt x="55051" y="172908"/>
                  </a:lnTo>
                  <a:lnTo>
                    <a:pt x="89992" y="180009"/>
                  </a:lnTo>
                  <a:lnTo>
                    <a:pt x="1097991" y="180009"/>
                  </a:lnTo>
                  <a:lnTo>
                    <a:pt x="1132939" y="172908"/>
                  </a:lnTo>
                  <a:lnTo>
                    <a:pt x="1161557" y="153571"/>
                  </a:lnTo>
                  <a:lnTo>
                    <a:pt x="1180894" y="124952"/>
                  </a:lnTo>
                  <a:lnTo>
                    <a:pt x="1187996" y="90004"/>
                  </a:lnTo>
                  <a:lnTo>
                    <a:pt x="1180894" y="55056"/>
                  </a:lnTo>
                  <a:lnTo>
                    <a:pt x="1161557" y="26438"/>
                  </a:lnTo>
                  <a:lnTo>
                    <a:pt x="1132939" y="7101"/>
                  </a:lnTo>
                  <a:lnTo>
                    <a:pt x="1097991" y="0"/>
                  </a:lnTo>
                  <a:close/>
                </a:path>
              </a:pathLst>
            </a:custGeom>
            <a:solidFill>
              <a:srgbClr val="FFFFFF"/>
            </a:solidFill>
          </p:spPr>
          <p:txBody>
            <a:bodyPr wrap="square" lIns="0" tIns="0" rIns="0" bIns="0" rtlCol="0"/>
            <a:lstStyle/>
            <a:p>
              <a:endParaRPr/>
            </a:p>
          </p:txBody>
        </p:sp>
      </p:grpSp>
      <p:sp>
        <p:nvSpPr>
          <p:cNvPr id="122" name="object 122">
            <a:extLst>
              <a:ext uri="{FF2B5EF4-FFF2-40B4-BE49-F238E27FC236}">
                <a16:creationId xmlns:a16="http://schemas.microsoft.com/office/drawing/2014/main" id="{95999878-6331-8AFF-4FEF-A204ADA44B00}"/>
              </a:ext>
            </a:extLst>
          </p:cNvPr>
          <p:cNvSpPr/>
          <p:nvPr/>
        </p:nvSpPr>
        <p:spPr>
          <a:xfrm>
            <a:off x="7271999" y="4860000"/>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spc="-150"/>
          </a:p>
        </p:txBody>
      </p:sp>
      <p:sp>
        <p:nvSpPr>
          <p:cNvPr id="125" name="object 125">
            <a:extLst>
              <a:ext uri="{FF2B5EF4-FFF2-40B4-BE49-F238E27FC236}">
                <a16:creationId xmlns:a16="http://schemas.microsoft.com/office/drawing/2014/main" id="{56911A79-412F-113E-3F5D-F2EA5D249EAC}"/>
              </a:ext>
            </a:extLst>
          </p:cNvPr>
          <p:cNvSpPr/>
          <p:nvPr/>
        </p:nvSpPr>
        <p:spPr>
          <a:xfrm>
            <a:off x="7271999" y="5651999"/>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128" name="object 128">
            <a:extLst>
              <a:ext uri="{FF2B5EF4-FFF2-40B4-BE49-F238E27FC236}">
                <a16:creationId xmlns:a16="http://schemas.microsoft.com/office/drawing/2014/main" id="{1E28B846-28FD-7AA1-6946-3535594830DA}"/>
              </a:ext>
            </a:extLst>
          </p:cNvPr>
          <p:cNvSpPr/>
          <p:nvPr/>
        </p:nvSpPr>
        <p:spPr>
          <a:xfrm>
            <a:off x="7271999" y="5256000"/>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grpSp>
        <p:nvGrpSpPr>
          <p:cNvPr id="131" name="object 131">
            <a:extLst>
              <a:ext uri="{FF2B5EF4-FFF2-40B4-BE49-F238E27FC236}">
                <a16:creationId xmlns:a16="http://schemas.microsoft.com/office/drawing/2014/main" id="{347BBEF5-A3C8-924B-F88A-A76C04A5F44E}"/>
              </a:ext>
            </a:extLst>
          </p:cNvPr>
          <p:cNvGrpSpPr/>
          <p:nvPr/>
        </p:nvGrpSpPr>
        <p:grpSpPr>
          <a:xfrm>
            <a:off x="8154002" y="4571998"/>
            <a:ext cx="1235075" cy="227329"/>
            <a:chOff x="8154002" y="4571998"/>
            <a:chExt cx="1235075" cy="227329"/>
          </a:xfrm>
        </p:grpSpPr>
        <p:sp>
          <p:nvSpPr>
            <p:cNvPr id="132" name="object 132">
              <a:extLst>
                <a:ext uri="{FF2B5EF4-FFF2-40B4-BE49-F238E27FC236}">
                  <a16:creationId xmlns:a16="http://schemas.microsoft.com/office/drawing/2014/main" id="{56804BA8-6BB2-778C-AA25-7CCA119C192D}"/>
                </a:ext>
              </a:extLst>
            </p:cNvPr>
            <p:cNvSpPr/>
            <p:nvPr/>
          </p:nvSpPr>
          <p:spPr>
            <a:xfrm>
              <a:off x="8182804" y="4600801"/>
              <a:ext cx="1188085" cy="180340"/>
            </a:xfrm>
            <a:custGeom>
              <a:avLst/>
              <a:gdLst/>
              <a:ahLst/>
              <a:cxnLst/>
              <a:rect l="l" t="t" r="r" b="b"/>
              <a:pathLst>
                <a:path w="1188084"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33" name="object 133">
              <a:extLst>
                <a:ext uri="{FF2B5EF4-FFF2-40B4-BE49-F238E27FC236}">
                  <a16:creationId xmlns:a16="http://schemas.microsoft.com/office/drawing/2014/main" id="{0F7F0826-684B-E1AC-2F70-3FDCCFD2BB18}"/>
                </a:ext>
              </a:extLst>
            </p:cNvPr>
            <p:cNvSpPr/>
            <p:nvPr/>
          </p:nvSpPr>
          <p:spPr>
            <a:xfrm>
              <a:off x="8172004" y="4590001"/>
              <a:ext cx="1188085" cy="180340"/>
            </a:xfrm>
            <a:custGeom>
              <a:avLst/>
              <a:gdLst/>
              <a:ahLst/>
              <a:cxnLst/>
              <a:rect l="l" t="t" r="r" b="b"/>
              <a:pathLst>
                <a:path w="1188084"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34" name="object 134">
              <a:extLst>
                <a:ext uri="{FF2B5EF4-FFF2-40B4-BE49-F238E27FC236}">
                  <a16:creationId xmlns:a16="http://schemas.microsoft.com/office/drawing/2014/main" id="{15546D20-1F04-17A4-0A14-196C2F54FF76}"/>
                </a:ext>
              </a:extLst>
            </p:cNvPr>
            <p:cNvSpPr/>
            <p:nvPr/>
          </p:nvSpPr>
          <p:spPr>
            <a:xfrm>
              <a:off x="8172004" y="4590001"/>
              <a:ext cx="1188085" cy="180340"/>
            </a:xfrm>
            <a:custGeom>
              <a:avLst/>
              <a:gdLst/>
              <a:ahLst/>
              <a:cxnLst/>
              <a:rect l="l" t="t" r="r" b="b"/>
              <a:pathLst>
                <a:path w="1188084" h="180339">
                  <a:moveTo>
                    <a:pt x="1097991" y="0"/>
                  </a:moveTo>
                  <a:lnTo>
                    <a:pt x="89992" y="0"/>
                  </a:lnTo>
                  <a:lnTo>
                    <a:pt x="55051" y="7101"/>
                  </a:lnTo>
                  <a:lnTo>
                    <a:pt x="26436" y="26438"/>
                  </a:lnTo>
                  <a:lnTo>
                    <a:pt x="7101" y="55056"/>
                  </a:lnTo>
                  <a:lnTo>
                    <a:pt x="0" y="90004"/>
                  </a:lnTo>
                  <a:lnTo>
                    <a:pt x="7101" y="124952"/>
                  </a:lnTo>
                  <a:lnTo>
                    <a:pt x="26436" y="153571"/>
                  </a:lnTo>
                  <a:lnTo>
                    <a:pt x="55051" y="172908"/>
                  </a:lnTo>
                  <a:lnTo>
                    <a:pt x="89992" y="180009"/>
                  </a:lnTo>
                  <a:lnTo>
                    <a:pt x="1097991" y="180009"/>
                  </a:lnTo>
                  <a:lnTo>
                    <a:pt x="1132939" y="172908"/>
                  </a:lnTo>
                  <a:lnTo>
                    <a:pt x="1161557" y="153571"/>
                  </a:lnTo>
                  <a:lnTo>
                    <a:pt x="1180894" y="124952"/>
                  </a:lnTo>
                  <a:lnTo>
                    <a:pt x="1187996" y="90004"/>
                  </a:lnTo>
                  <a:lnTo>
                    <a:pt x="1180894" y="55056"/>
                  </a:lnTo>
                  <a:lnTo>
                    <a:pt x="1161557" y="26438"/>
                  </a:lnTo>
                  <a:lnTo>
                    <a:pt x="1132939" y="7101"/>
                  </a:lnTo>
                  <a:lnTo>
                    <a:pt x="1097991" y="0"/>
                  </a:lnTo>
                  <a:close/>
                </a:path>
              </a:pathLst>
            </a:custGeom>
            <a:solidFill>
              <a:srgbClr val="FFFFFF"/>
            </a:solidFill>
          </p:spPr>
          <p:txBody>
            <a:bodyPr wrap="square" lIns="0" tIns="0" rIns="0" bIns="0" rtlCol="0"/>
            <a:lstStyle/>
            <a:p>
              <a:endParaRPr/>
            </a:p>
          </p:txBody>
        </p:sp>
      </p:grpSp>
      <p:sp>
        <p:nvSpPr>
          <p:cNvPr id="137" name="object 137">
            <a:extLst>
              <a:ext uri="{FF2B5EF4-FFF2-40B4-BE49-F238E27FC236}">
                <a16:creationId xmlns:a16="http://schemas.microsoft.com/office/drawing/2014/main" id="{5DC85BBB-76D7-2268-E20F-F5A861A34AFD}"/>
              </a:ext>
            </a:extLst>
          </p:cNvPr>
          <p:cNvSpPr txBox="1">
            <a:spLocks noGrp="1"/>
          </p:cNvSpPr>
          <p:nvPr>
            <p:ph type="title"/>
          </p:nvPr>
        </p:nvSpPr>
        <p:spPr>
          <a:xfrm>
            <a:off x="390611" y="367761"/>
            <a:ext cx="6287134" cy="383438"/>
          </a:xfrm>
          <a:prstGeom prst="rect">
            <a:avLst/>
          </a:prstGeom>
        </p:spPr>
        <p:txBody>
          <a:bodyPr vert="horz" wrap="square" lIns="0" tIns="13970" rIns="0" bIns="0" rtlCol="0">
            <a:spAutoFit/>
          </a:bodyPr>
          <a:lstStyle/>
          <a:p>
            <a:pPr marL="38100">
              <a:spcBef>
                <a:spcPts val="110"/>
              </a:spcBef>
            </a:pPr>
            <a:r>
              <a:rPr lang="ja-JP" altLang="en-US" sz="3600" spc="-60" baseline="-6944">
                <a:ea typeface="Yu Gothic" panose="020B0400000000000000" pitchFamily="34" charset="-128"/>
              </a:rPr>
              <a:t>箱根エリア </a:t>
            </a:r>
            <a:r>
              <a:rPr sz="3600" baseline="-6944" dirty="0">
                <a:ea typeface="Yu Gothic" panose="020B0400000000000000" pitchFamily="34" charset="-128"/>
              </a:rPr>
              <a:t>－</a:t>
            </a:r>
            <a:r>
              <a:rPr lang="ja-JP" altLang="en-US" sz="1600">
                <a:ea typeface="Yu Gothic" panose="020B0400000000000000" pitchFamily="34" charset="-128"/>
              </a:rPr>
              <a:t>温泉と歴史、食文化を学ぶ</a:t>
            </a:r>
            <a:r>
              <a:rPr sz="3600" baseline="-6944" dirty="0">
                <a:ea typeface="Yu Gothic" panose="020B0400000000000000" pitchFamily="34" charset="-128"/>
              </a:rPr>
              <a:t>－</a:t>
            </a:r>
          </a:p>
        </p:txBody>
      </p:sp>
      <p:grpSp>
        <p:nvGrpSpPr>
          <p:cNvPr id="138" name="object 138">
            <a:extLst>
              <a:ext uri="{FF2B5EF4-FFF2-40B4-BE49-F238E27FC236}">
                <a16:creationId xmlns:a16="http://schemas.microsoft.com/office/drawing/2014/main" id="{90499EA6-D976-9064-0992-08349C966788}"/>
              </a:ext>
            </a:extLst>
          </p:cNvPr>
          <p:cNvGrpSpPr/>
          <p:nvPr/>
        </p:nvGrpSpPr>
        <p:grpSpPr>
          <a:xfrm>
            <a:off x="-2698" y="-2698"/>
            <a:ext cx="10697845" cy="7566025"/>
            <a:chOff x="-2698" y="-2698"/>
            <a:chExt cx="10697845" cy="7566025"/>
          </a:xfrm>
        </p:grpSpPr>
        <p:sp>
          <p:nvSpPr>
            <p:cNvPr id="139" name="object 139">
              <a:extLst>
                <a:ext uri="{FF2B5EF4-FFF2-40B4-BE49-F238E27FC236}">
                  <a16:creationId xmlns:a16="http://schemas.microsoft.com/office/drawing/2014/main" id="{436900FC-5BC9-54CC-1293-5A7282C8DB64}"/>
                </a:ext>
              </a:extLst>
            </p:cNvPr>
            <p:cNvSpPr/>
            <p:nvPr/>
          </p:nvSpPr>
          <p:spPr>
            <a:xfrm>
              <a:off x="0" y="8"/>
              <a:ext cx="10692130" cy="7560309"/>
            </a:xfrm>
            <a:custGeom>
              <a:avLst/>
              <a:gdLst/>
              <a:ahLst/>
              <a:cxnLst/>
              <a:rect l="l" t="t" r="r" b="b"/>
              <a:pathLst>
                <a:path w="10692130" h="7560309">
                  <a:moveTo>
                    <a:pt x="0" y="0"/>
                  </a:moveTo>
                  <a:lnTo>
                    <a:pt x="0" y="7559992"/>
                  </a:lnTo>
                  <a:lnTo>
                    <a:pt x="10692003" y="7559992"/>
                  </a:lnTo>
                  <a:lnTo>
                    <a:pt x="0" y="7559992"/>
                  </a:lnTo>
                  <a:lnTo>
                    <a:pt x="0" y="0"/>
                  </a:lnTo>
                  <a:close/>
                </a:path>
              </a:pathLst>
            </a:custGeom>
            <a:solidFill>
              <a:srgbClr val="FFFFFF"/>
            </a:solidFill>
          </p:spPr>
          <p:txBody>
            <a:bodyPr wrap="square" lIns="0" tIns="0" rIns="0" bIns="0" rtlCol="0"/>
            <a:lstStyle/>
            <a:p>
              <a:endParaRPr/>
            </a:p>
          </p:txBody>
        </p:sp>
        <p:sp>
          <p:nvSpPr>
            <p:cNvPr id="140" name="object 140">
              <a:extLst>
                <a:ext uri="{FF2B5EF4-FFF2-40B4-BE49-F238E27FC236}">
                  <a16:creationId xmlns:a16="http://schemas.microsoft.com/office/drawing/2014/main" id="{0B7126D4-D976-6E3F-D9F5-D4CCBF08FB3C}"/>
                </a:ext>
              </a:extLst>
            </p:cNvPr>
            <p:cNvSpPr/>
            <p:nvPr/>
          </p:nvSpPr>
          <p:spPr>
            <a:xfrm>
              <a:off x="0" y="0"/>
              <a:ext cx="10692130" cy="7560309"/>
            </a:xfrm>
            <a:custGeom>
              <a:avLst/>
              <a:gdLst/>
              <a:ahLst/>
              <a:cxnLst/>
              <a:rect l="l" t="t" r="r" b="b"/>
              <a:pathLst>
                <a:path w="10692130" h="7560309">
                  <a:moveTo>
                    <a:pt x="10692003" y="7560005"/>
                  </a:moveTo>
                  <a:lnTo>
                    <a:pt x="0" y="7560005"/>
                  </a:lnTo>
                  <a:lnTo>
                    <a:pt x="0" y="0"/>
                  </a:lnTo>
                  <a:lnTo>
                    <a:pt x="10692003" y="0"/>
                  </a:lnTo>
                  <a:lnTo>
                    <a:pt x="10692003" y="7560005"/>
                  </a:lnTo>
                  <a:close/>
                </a:path>
              </a:pathLst>
            </a:custGeom>
            <a:ln w="5397">
              <a:solidFill>
                <a:srgbClr val="BCBEC0"/>
              </a:solidFill>
            </a:ln>
          </p:spPr>
          <p:txBody>
            <a:bodyPr wrap="square" lIns="0" tIns="0" rIns="0" bIns="0" rtlCol="0"/>
            <a:lstStyle/>
            <a:p>
              <a:endParaRPr/>
            </a:p>
          </p:txBody>
        </p:sp>
      </p:grpSp>
      <p:sp>
        <p:nvSpPr>
          <p:cNvPr id="142" name="object 135">
            <a:extLst>
              <a:ext uri="{FF2B5EF4-FFF2-40B4-BE49-F238E27FC236}">
                <a16:creationId xmlns:a16="http://schemas.microsoft.com/office/drawing/2014/main" id="{DCB64B22-B8E8-927B-6FAD-3F37F8145C15}"/>
              </a:ext>
            </a:extLst>
          </p:cNvPr>
          <p:cNvSpPr txBox="1"/>
          <p:nvPr/>
        </p:nvSpPr>
        <p:spPr>
          <a:xfrm>
            <a:off x="269828" y="4041123"/>
            <a:ext cx="3302991" cy="440185"/>
          </a:xfrm>
          <a:prstGeom prst="rect">
            <a:avLst/>
          </a:prstGeom>
        </p:spPr>
        <p:txBody>
          <a:bodyPr vert="horz" wrap="square" lIns="0" tIns="12065" rIns="0" bIns="0" rtlCol="0">
            <a:spAutoFit/>
          </a:bodyPr>
          <a:lstStyle/>
          <a:p>
            <a:pPr marR="5080" algn="just">
              <a:lnSpc>
                <a:spcPct val="118100"/>
              </a:lnSpc>
            </a:pPr>
            <a:r>
              <a:rPr lang="ja-JP" altLang="en-US" sz="800" spc="-20">
                <a:solidFill>
                  <a:srgbClr val="231F20"/>
                </a:solidFill>
                <a:latin typeface="Yu Gothic Medium" panose="020B0400000000000000" pitchFamily="34" charset="-128"/>
                <a:ea typeface="Yu Gothic Medium" panose="020B0400000000000000" pitchFamily="34" charset="-128"/>
                <a:cs typeface="Yu Gothic Pr6N M"/>
              </a:rPr>
              <a:t>かまぼこの歴史や不思議</a:t>
            </a:r>
            <a:r>
              <a:rPr lang="en-US" altLang="ja-JP" sz="8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20">
                <a:solidFill>
                  <a:srgbClr val="231F20"/>
                </a:solidFill>
                <a:latin typeface="Yu Gothic Medium" panose="020B0400000000000000" pitchFamily="34" charset="-128"/>
                <a:ea typeface="Yu Gothic Medium" panose="020B0400000000000000" pitchFamily="34" charset="-128"/>
                <a:cs typeface="Yu Gothic Pr6N M"/>
              </a:rPr>
              <a:t>栄養について楽しみながら学べる博物館</a:t>
            </a:r>
            <a:r>
              <a:rPr lang="en-US" altLang="ja-JP" sz="8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20">
                <a:solidFill>
                  <a:srgbClr val="231F20"/>
                </a:solidFill>
                <a:latin typeface="Yu Gothic Medium" panose="020B0400000000000000" pitchFamily="34" charset="-128"/>
                <a:ea typeface="Yu Gothic Medium" panose="020B0400000000000000" pitchFamily="34" charset="-128"/>
                <a:cs typeface="Yu Gothic Pr6N M"/>
              </a:rPr>
              <a:t>職人に教わりながらかまぼこ･ちくわ手づくり体験ができます</a:t>
            </a:r>
            <a:r>
              <a:rPr lang="en-US" altLang="ja-JP" sz="8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20">
                <a:solidFill>
                  <a:srgbClr val="231F20"/>
                </a:solidFill>
                <a:latin typeface="Yu Gothic Medium" panose="020B0400000000000000" pitchFamily="34" charset="-128"/>
                <a:ea typeface="Yu Gothic Medium" panose="020B0400000000000000" pitchFamily="34" charset="-128"/>
                <a:cs typeface="Yu Gothic Pr6N M"/>
              </a:rPr>
              <a:t>かまぼこキッチンラボでは手軽に参加できるあげかま手づくり体験教室を開催しています</a:t>
            </a:r>
            <a:r>
              <a:rPr lang="en-US" altLang="ja-JP" sz="800" spc="-2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800" spc="-20">
              <a:latin typeface="Yu Gothic Medium" panose="020B0400000000000000" pitchFamily="34" charset="-128"/>
              <a:ea typeface="Yu Gothic Medium" panose="020B0400000000000000" pitchFamily="34" charset="-128"/>
              <a:cs typeface="Yu Gothic Pr6N M"/>
            </a:endParaRPr>
          </a:p>
        </p:txBody>
      </p:sp>
      <p:sp>
        <p:nvSpPr>
          <p:cNvPr id="143" name="object 135">
            <a:extLst>
              <a:ext uri="{FF2B5EF4-FFF2-40B4-BE49-F238E27FC236}">
                <a16:creationId xmlns:a16="http://schemas.microsoft.com/office/drawing/2014/main" id="{6E3F5B0A-9CBD-0F0B-B475-205111C093AC}"/>
              </a:ext>
            </a:extLst>
          </p:cNvPr>
          <p:cNvSpPr txBox="1"/>
          <p:nvPr/>
        </p:nvSpPr>
        <p:spPr>
          <a:xfrm>
            <a:off x="3695881" y="4041123"/>
            <a:ext cx="3302991" cy="440185"/>
          </a:xfrm>
          <a:prstGeom prst="rect">
            <a:avLst/>
          </a:prstGeom>
        </p:spPr>
        <p:txBody>
          <a:bodyPr vert="horz" wrap="square" lIns="0" tIns="12065" rIns="0" bIns="0" rtlCol="0">
            <a:spAutoFit/>
          </a:bodyPr>
          <a:lstStyle/>
          <a:p>
            <a:pPr marR="5080" algn="just">
              <a:lnSpc>
                <a:spcPct val="118100"/>
              </a:lnSpc>
            </a:pP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小田原街かど博物館</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市内</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20</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の会社･店舗が地域の魅力を発信</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の一つ</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江戸末期から明治にかけ製造･修復した巨大な梅干用漬け樽や</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百年以上前に作られた梅干をはじめ</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年代ものの梅干を展示</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見学を通して</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梅干</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を学べる</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800" spc="-30">
              <a:latin typeface="Yu Gothic Medium" panose="020B0400000000000000" pitchFamily="34" charset="-128"/>
              <a:ea typeface="Yu Gothic Medium" panose="020B0400000000000000" pitchFamily="34" charset="-128"/>
              <a:cs typeface="Yu Gothic Pr6N M"/>
            </a:endParaRPr>
          </a:p>
        </p:txBody>
      </p:sp>
      <p:sp>
        <p:nvSpPr>
          <p:cNvPr id="145" name="object 135">
            <a:extLst>
              <a:ext uri="{FF2B5EF4-FFF2-40B4-BE49-F238E27FC236}">
                <a16:creationId xmlns:a16="http://schemas.microsoft.com/office/drawing/2014/main" id="{67E6C5B2-B35C-BDA4-5A28-2C316A44EC35}"/>
              </a:ext>
            </a:extLst>
          </p:cNvPr>
          <p:cNvSpPr txBox="1"/>
          <p:nvPr/>
        </p:nvSpPr>
        <p:spPr>
          <a:xfrm>
            <a:off x="7117021" y="4041123"/>
            <a:ext cx="3302991" cy="440185"/>
          </a:xfrm>
          <a:prstGeom prst="rect">
            <a:avLst/>
          </a:prstGeom>
        </p:spPr>
        <p:txBody>
          <a:bodyPr vert="horz" wrap="square" lIns="0" tIns="12065" rIns="0" bIns="0" rtlCol="0">
            <a:spAutoFit/>
          </a:bodyPr>
          <a:lstStyle/>
          <a:p>
            <a:pPr marR="5080" algn="just">
              <a:lnSpc>
                <a:spcPct val="118100"/>
              </a:lnSpc>
            </a:pPr>
            <a:r>
              <a:rPr lang="ja-JP" altLang="en-US" sz="800" spc="-10" dirty="0">
                <a:solidFill>
                  <a:srgbClr val="231F20"/>
                </a:solidFill>
                <a:latin typeface="Yu Gothic Medium" panose="020B0400000000000000" pitchFamily="34" charset="-128"/>
                <a:ea typeface="Yu Gothic Medium" panose="020B0400000000000000" pitchFamily="34" charset="-128"/>
                <a:cs typeface="Yu Gothic Pr6N M"/>
              </a:rPr>
              <a:t>箱根火山のほぼ中心にある大涌谷にオープンした</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dirty="0">
                <a:solidFill>
                  <a:srgbClr val="231F20"/>
                </a:solidFill>
                <a:latin typeface="Yu Gothic Medium" panose="020B0400000000000000" pitchFamily="34" charset="-128"/>
                <a:ea typeface="Yu Gothic Medium" panose="020B0400000000000000" pitchFamily="34" charset="-128"/>
                <a:cs typeface="Yu Gothic Pr6N M"/>
              </a:rPr>
              <a:t>火山の不思議や箱根の歴史</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dirty="0">
                <a:solidFill>
                  <a:srgbClr val="231F20"/>
                </a:solidFill>
                <a:latin typeface="Yu Gothic Medium" panose="020B0400000000000000" pitchFamily="34" charset="-128"/>
                <a:ea typeface="Yu Gothic Medium" panose="020B0400000000000000" pitchFamily="34" charset="-128"/>
                <a:cs typeface="Yu Gothic Pr6N M"/>
              </a:rPr>
              <a:t>自然の魅力を学べる施設</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dirty="0">
                <a:solidFill>
                  <a:srgbClr val="231F20"/>
                </a:solidFill>
                <a:latin typeface="Yu Gothic Medium" panose="020B0400000000000000" pitchFamily="34" charset="-128"/>
                <a:ea typeface="Yu Gothic Medium" panose="020B0400000000000000" pitchFamily="34" charset="-128"/>
                <a:cs typeface="Yu Gothic Pr6N M"/>
              </a:rPr>
              <a:t>火山の恵みである温泉と</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dirty="0">
                <a:solidFill>
                  <a:srgbClr val="231F20"/>
                </a:solidFill>
                <a:latin typeface="Yu Gothic Medium" panose="020B0400000000000000" pitchFamily="34" charset="-128"/>
                <a:ea typeface="Yu Gothic Medium" panose="020B0400000000000000" pitchFamily="34" charset="-128"/>
                <a:cs typeface="Yu Gothic Pr6N M"/>
              </a:rPr>
              <a:t>背中合わせにある火山の脅威について学びます</a:t>
            </a:r>
            <a:r>
              <a:rPr lang="en-US" altLang="ja-JP" sz="800" spc="-10" dirty="0" smtClean="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dirty="0" smtClean="0">
                <a:solidFill>
                  <a:srgbClr val="231F20"/>
                </a:solidFill>
                <a:latin typeface="Yu Gothic Medium" panose="020B0400000000000000" pitchFamily="34" charset="-128"/>
                <a:ea typeface="Yu Gothic Medium" panose="020B0400000000000000" pitchFamily="34" charset="-128"/>
                <a:cs typeface="Yu Gothic Pr6N M"/>
              </a:rPr>
              <a:t>ガイド案内あり。</a:t>
            </a:r>
            <a:endParaRPr lang="ja-JP" altLang="en-US" sz="800" spc="-10" dirty="0">
              <a:latin typeface="Yu Gothic Medium" panose="020B0400000000000000" pitchFamily="34" charset="-128"/>
              <a:ea typeface="Yu Gothic Medium" panose="020B0400000000000000" pitchFamily="34" charset="-128"/>
              <a:cs typeface="Yu Gothic Pr6N M"/>
            </a:endParaRPr>
          </a:p>
        </p:txBody>
      </p:sp>
      <p:sp>
        <p:nvSpPr>
          <p:cNvPr id="150" name="テキスト ボックス 149">
            <a:extLst>
              <a:ext uri="{FF2B5EF4-FFF2-40B4-BE49-F238E27FC236}">
                <a16:creationId xmlns:a16="http://schemas.microsoft.com/office/drawing/2014/main" id="{163C31A4-D171-7D0B-6213-0C2DA5994545}"/>
              </a:ext>
            </a:extLst>
          </p:cNvPr>
          <p:cNvSpPr txBox="1"/>
          <p:nvPr/>
        </p:nvSpPr>
        <p:spPr>
          <a:xfrm>
            <a:off x="482221" y="491536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事前学習</a:t>
            </a:r>
          </a:p>
        </p:txBody>
      </p:sp>
      <p:sp>
        <p:nvSpPr>
          <p:cNvPr id="151" name="テキスト ボックス 150">
            <a:extLst>
              <a:ext uri="{FF2B5EF4-FFF2-40B4-BE49-F238E27FC236}">
                <a16:creationId xmlns:a16="http://schemas.microsoft.com/office/drawing/2014/main" id="{EF08C76A-363F-08B2-28FC-0A85113E463F}"/>
              </a:ext>
            </a:extLst>
          </p:cNvPr>
          <p:cNvSpPr txBox="1"/>
          <p:nvPr/>
        </p:nvSpPr>
        <p:spPr>
          <a:xfrm>
            <a:off x="482221" y="531214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現地学習</a:t>
            </a:r>
          </a:p>
        </p:txBody>
      </p:sp>
      <p:sp>
        <p:nvSpPr>
          <p:cNvPr id="152" name="object 95">
            <a:extLst>
              <a:ext uri="{FF2B5EF4-FFF2-40B4-BE49-F238E27FC236}">
                <a16:creationId xmlns:a16="http://schemas.microsoft.com/office/drawing/2014/main" id="{D316EF3F-E7CD-150B-5697-5001CC03D6DF}"/>
              </a:ext>
            </a:extLst>
          </p:cNvPr>
          <p:cNvSpPr txBox="1"/>
          <p:nvPr/>
        </p:nvSpPr>
        <p:spPr>
          <a:xfrm>
            <a:off x="1017800" y="5256000"/>
            <a:ext cx="2394000" cy="265201"/>
          </a:xfrm>
          <a:prstGeom prst="rect">
            <a:avLst/>
          </a:prstGeom>
        </p:spPr>
        <p:txBody>
          <a:bodyPr vert="horz" wrap="square" lIns="0" tIns="14605" rIns="0" bIns="0" rtlCol="0">
            <a:spAutoFit/>
          </a:bodyPr>
          <a:lstStyle/>
          <a:p>
            <a:pPr algn="just">
              <a:lnSpc>
                <a:spcPts val="10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企業の</a:t>
            </a:r>
            <a:r>
              <a:rPr lang="en" altLang="ja-JP" sz="800" dirty="0">
                <a:solidFill>
                  <a:srgbClr val="231F20"/>
                </a:solidFill>
                <a:latin typeface="Yu Gothic Medium" panose="020B0400000000000000" pitchFamily="34" charset="-128"/>
                <a:ea typeface="Yu Gothic Medium" panose="020B0400000000000000" pitchFamily="34" charset="-128"/>
                <a:cs typeface="Yu Gothic Pr6N M"/>
              </a:rPr>
              <a:t>SDG</a:t>
            </a:r>
            <a:r>
              <a:rPr lang="ja-JP" altLang="en" sz="800">
                <a:solidFill>
                  <a:srgbClr val="231F20"/>
                </a:solidFill>
                <a:latin typeface="Yu Gothic Medium" panose="020B0400000000000000" pitchFamily="34" charset="-128"/>
                <a:ea typeface="Yu Gothic Medium" panose="020B0400000000000000" pitchFamily="34" charset="-128"/>
                <a:cs typeface="Yu Gothic Pr6N M"/>
              </a:rPr>
              <a:t>ｓ</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への取組や展示</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かまぼこ作り体験から、食文化の大切さや食と環境の関わりを学ぶ</a:t>
            </a:r>
            <a:endParaRPr lang="ja-JP" altLang="en-US" sz="800">
              <a:latin typeface="Yu Gothic Medium" panose="020B0400000000000000" pitchFamily="34" charset="-128"/>
              <a:ea typeface="Yu Gothic Medium" panose="020B0400000000000000" pitchFamily="34" charset="-128"/>
              <a:cs typeface="Yu Gothic Pr6N M"/>
            </a:endParaRPr>
          </a:p>
        </p:txBody>
      </p:sp>
      <p:sp>
        <p:nvSpPr>
          <p:cNvPr id="153" name="テキスト ボックス 152">
            <a:extLst>
              <a:ext uri="{FF2B5EF4-FFF2-40B4-BE49-F238E27FC236}">
                <a16:creationId xmlns:a16="http://schemas.microsoft.com/office/drawing/2014/main" id="{E9C77A21-0441-1623-AD95-C4AE3A2FF63E}"/>
              </a:ext>
            </a:extLst>
          </p:cNvPr>
          <p:cNvSpPr txBox="1"/>
          <p:nvPr/>
        </p:nvSpPr>
        <p:spPr>
          <a:xfrm>
            <a:off x="482221" y="5706796"/>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事後学習</a:t>
            </a:r>
          </a:p>
        </p:txBody>
      </p:sp>
      <p:sp>
        <p:nvSpPr>
          <p:cNvPr id="154" name="object 95">
            <a:extLst>
              <a:ext uri="{FF2B5EF4-FFF2-40B4-BE49-F238E27FC236}">
                <a16:creationId xmlns:a16="http://schemas.microsoft.com/office/drawing/2014/main" id="{A4D84ED3-4AC6-1ED2-98C3-0FD3DBAF1916}"/>
              </a:ext>
            </a:extLst>
          </p:cNvPr>
          <p:cNvSpPr txBox="1"/>
          <p:nvPr/>
        </p:nvSpPr>
        <p:spPr>
          <a:xfrm>
            <a:off x="1017800" y="5651999"/>
            <a:ext cx="2394000" cy="265201"/>
          </a:xfrm>
          <a:prstGeom prst="rect">
            <a:avLst/>
          </a:prstGeom>
        </p:spPr>
        <p:txBody>
          <a:bodyPr vert="horz" wrap="square" lIns="0" tIns="14605" rIns="0" bIns="0" rtlCol="0">
            <a:spAutoFit/>
          </a:bodyPr>
          <a:lstStyle/>
          <a:p>
            <a:pPr algn="just">
              <a:lnSpc>
                <a:spcPts val="1000"/>
              </a:lnSpc>
            </a:pPr>
            <a:r>
              <a:rPr lang="ja-JP" altLang="en-US" sz="800" spc="20">
                <a:solidFill>
                  <a:srgbClr val="231F20"/>
                </a:solidFill>
                <a:latin typeface="Yu Gothic Medium" panose="020B0400000000000000" pitchFamily="34" charset="-128"/>
                <a:ea typeface="Yu Gothic Medium" panose="020B0400000000000000" pitchFamily="34" charset="-128"/>
                <a:cs typeface="Yu Gothic Pr6N M"/>
              </a:rPr>
              <a:t>体験で得た学びをもとに</a:t>
            </a:r>
            <a:r>
              <a:rPr lang="en-US" altLang="ja-JP" sz="8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20">
                <a:solidFill>
                  <a:srgbClr val="231F20"/>
                </a:solidFill>
                <a:latin typeface="Yu Gothic Medium" panose="020B0400000000000000" pitchFamily="34" charset="-128"/>
                <a:ea typeface="Yu Gothic Medium" panose="020B0400000000000000" pitchFamily="34" charset="-128"/>
                <a:cs typeface="Yu Gothic Pr6N M"/>
              </a:rPr>
              <a:t>伝統食品の現代的価値と食文化継承の方法について考える</a:t>
            </a:r>
            <a:endParaRPr lang="ja-JP" altLang="en-US" sz="800" spc="20">
              <a:latin typeface="Yu Gothic Medium" panose="020B0400000000000000" pitchFamily="34" charset="-128"/>
              <a:ea typeface="Yu Gothic Medium" panose="020B0400000000000000" pitchFamily="34" charset="-128"/>
              <a:cs typeface="Yu Gothic Pr6N M"/>
            </a:endParaRPr>
          </a:p>
        </p:txBody>
      </p:sp>
      <p:sp>
        <p:nvSpPr>
          <p:cNvPr id="155" name="テキスト ボックス 154">
            <a:extLst>
              <a:ext uri="{FF2B5EF4-FFF2-40B4-BE49-F238E27FC236}">
                <a16:creationId xmlns:a16="http://schemas.microsoft.com/office/drawing/2014/main" id="{66A932A1-522D-0C6E-BDA2-FF9C130DB4AE}"/>
              </a:ext>
            </a:extLst>
          </p:cNvPr>
          <p:cNvSpPr txBox="1"/>
          <p:nvPr/>
        </p:nvSpPr>
        <p:spPr>
          <a:xfrm>
            <a:off x="318448" y="6071821"/>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参加可能人数</a:t>
            </a:r>
          </a:p>
        </p:txBody>
      </p:sp>
      <p:sp>
        <p:nvSpPr>
          <p:cNvPr id="156" name="テキスト ボックス 155">
            <a:extLst>
              <a:ext uri="{FF2B5EF4-FFF2-40B4-BE49-F238E27FC236}">
                <a16:creationId xmlns:a16="http://schemas.microsoft.com/office/drawing/2014/main" id="{730ACEE4-FB6E-1C79-9902-F7FF59EC43DA}"/>
              </a:ext>
            </a:extLst>
          </p:cNvPr>
          <p:cNvSpPr txBox="1"/>
          <p:nvPr/>
        </p:nvSpPr>
        <p:spPr>
          <a:xfrm>
            <a:off x="318448" y="62403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体験時間</a:t>
            </a:r>
          </a:p>
        </p:txBody>
      </p:sp>
      <p:sp>
        <p:nvSpPr>
          <p:cNvPr id="157" name="テキスト ボックス 156">
            <a:extLst>
              <a:ext uri="{FF2B5EF4-FFF2-40B4-BE49-F238E27FC236}">
                <a16:creationId xmlns:a16="http://schemas.microsoft.com/office/drawing/2014/main" id="{75D6DD35-F8F8-3294-2F86-59ED0C3E807A}"/>
              </a:ext>
            </a:extLst>
          </p:cNvPr>
          <p:cNvSpPr txBox="1"/>
          <p:nvPr/>
        </p:nvSpPr>
        <p:spPr>
          <a:xfrm>
            <a:off x="318448" y="64115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対象</a:t>
            </a:r>
          </a:p>
        </p:txBody>
      </p:sp>
      <p:sp>
        <p:nvSpPr>
          <p:cNvPr id="158" name="テキスト ボックス 157">
            <a:extLst>
              <a:ext uri="{FF2B5EF4-FFF2-40B4-BE49-F238E27FC236}">
                <a16:creationId xmlns:a16="http://schemas.microsoft.com/office/drawing/2014/main" id="{A6DB747B-B333-4ADE-301C-540C9ADC2105}"/>
              </a:ext>
            </a:extLst>
          </p:cNvPr>
          <p:cNvSpPr txBox="1"/>
          <p:nvPr/>
        </p:nvSpPr>
        <p:spPr>
          <a:xfrm>
            <a:off x="318448" y="6584874"/>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料金</a:t>
            </a:r>
          </a:p>
        </p:txBody>
      </p:sp>
      <p:sp>
        <p:nvSpPr>
          <p:cNvPr id="164" name="テキスト ボックス 163">
            <a:extLst>
              <a:ext uri="{FF2B5EF4-FFF2-40B4-BE49-F238E27FC236}">
                <a16:creationId xmlns:a16="http://schemas.microsoft.com/office/drawing/2014/main" id="{56B23B91-A7CB-23F4-F841-53974765677A}"/>
              </a:ext>
            </a:extLst>
          </p:cNvPr>
          <p:cNvSpPr txBox="1"/>
          <p:nvPr/>
        </p:nvSpPr>
        <p:spPr>
          <a:xfrm>
            <a:off x="3898900" y="491536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事前学習</a:t>
            </a:r>
          </a:p>
        </p:txBody>
      </p:sp>
      <p:sp>
        <p:nvSpPr>
          <p:cNvPr id="165" name="object 95">
            <a:extLst>
              <a:ext uri="{FF2B5EF4-FFF2-40B4-BE49-F238E27FC236}">
                <a16:creationId xmlns:a16="http://schemas.microsoft.com/office/drawing/2014/main" id="{4CD21C14-CB2B-C7E4-B77C-DC306506296E}"/>
              </a:ext>
            </a:extLst>
          </p:cNvPr>
          <p:cNvSpPr txBox="1"/>
          <p:nvPr/>
        </p:nvSpPr>
        <p:spPr>
          <a:xfrm>
            <a:off x="4437986" y="4860000"/>
            <a:ext cx="2394000" cy="267574"/>
          </a:xfrm>
          <a:prstGeom prst="rect">
            <a:avLst/>
          </a:prstGeom>
        </p:spPr>
        <p:txBody>
          <a:bodyPr vert="horz" wrap="square" lIns="0" tIns="14605" rIns="0" bIns="0" rtlCol="0">
            <a:spAutoFit/>
          </a:bodyPr>
          <a:lstStyle/>
          <a:p>
            <a:pPr algn="just">
              <a:lnSpc>
                <a:spcPts val="10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梅干の歴史</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製法</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栄養価を調べ</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保存食としての役割と文化的意義を理解する</a:t>
            </a:r>
            <a:endParaRPr lang="ja-JP" altLang="en-US" sz="800">
              <a:latin typeface="Yu Gothic Medium" panose="020B0400000000000000" pitchFamily="34" charset="-128"/>
              <a:ea typeface="Yu Gothic Medium" panose="020B0400000000000000" pitchFamily="34" charset="-128"/>
              <a:cs typeface="Yu Gothic Pr6N M"/>
            </a:endParaRPr>
          </a:p>
        </p:txBody>
      </p:sp>
      <p:sp>
        <p:nvSpPr>
          <p:cNvPr id="166" name="テキスト ボックス 165">
            <a:extLst>
              <a:ext uri="{FF2B5EF4-FFF2-40B4-BE49-F238E27FC236}">
                <a16:creationId xmlns:a16="http://schemas.microsoft.com/office/drawing/2014/main" id="{FD4AEF09-9175-882E-5490-6695B2AD8D0A}"/>
              </a:ext>
            </a:extLst>
          </p:cNvPr>
          <p:cNvSpPr txBox="1"/>
          <p:nvPr/>
        </p:nvSpPr>
        <p:spPr>
          <a:xfrm>
            <a:off x="3898900" y="531214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現地学習</a:t>
            </a:r>
          </a:p>
        </p:txBody>
      </p:sp>
      <p:sp>
        <p:nvSpPr>
          <p:cNvPr id="167" name="object 95">
            <a:extLst>
              <a:ext uri="{FF2B5EF4-FFF2-40B4-BE49-F238E27FC236}">
                <a16:creationId xmlns:a16="http://schemas.microsoft.com/office/drawing/2014/main" id="{C02E8B15-931F-5987-B9BE-3077F09E8F60}"/>
              </a:ext>
            </a:extLst>
          </p:cNvPr>
          <p:cNvSpPr txBox="1"/>
          <p:nvPr/>
        </p:nvSpPr>
        <p:spPr>
          <a:xfrm>
            <a:off x="4437986" y="5256000"/>
            <a:ext cx="2394000" cy="267574"/>
          </a:xfrm>
          <a:prstGeom prst="rect">
            <a:avLst/>
          </a:prstGeom>
        </p:spPr>
        <p:txBody>
          <a:bodyPr vert="horz" wrap="square" lIns="0" tIns="14605" rIns="0" bIns="0" rtlCol="0">
            <a:spAutoFit/>
          </a:bodyPr>
          <a:lstStyle/>
          <a:p>
            <a:pPr algn="just">
              <a:lnSpc>
                <a:spcPts val="10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江戸時代から昭和にかけての展示物を見学し</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クイズや説明を通して</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梅干</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の今と昔を学べる</a:t>
            </a:r>
            <a:endParaRPr lang="ja-JP" altLang="en-US" sz="800">
              <a:latin typeface="Yu Gothic Medium" panose="020B0400000000000000" pitchFamily="34" charset="-128"/>
              <a:ea typeface="Yu Gothic Medium" panose="020B0400000000000000" pitchFamily="34" charset="-128"/>
              <a:cs typeface="Yu Gothic Pr6N M"/>
            </a:endParaRPr>
          </a:p>
        </p:txBody>
      </p:sp>
      <p:sp>
        <p:nvSpPr>
          <p:cNvPr id="168" name="テキスト ボックス 167">
            <a:extLst>
              <a:ext uri="{FF2B5EF4-FFF2-40B4-BE49-F238E27FC236}">
                <a16:creationId xmlns:a16="http://schemas.microsoft.com/office/drawing/2014/main" id="{317C250E-A556-069D-BB7D-D8DA845A4B13}"/>
              </a:ext>
            </a:extLst>
          </p:cNvPr>
          <p:cNvSpPr txBox="1"/>
          <p:nvPr/>
        </p:nvSpPr>
        <p:spPr>
          <a:xfrm>
            <a:off x="3898900" y="5706796"/>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事後学習</a:t>
            </a:r>
          </a:p>
        </p:txBody>
      </p:sp>
      <p:sp>
        <p:nvSpPr>
          <p:cNvPr id="169" name="object 95">
            <a:extLst>
              <a:ext uri="{FF2B5EF4-FFF2-40B4-BE49-F238E27FC236}">
                <a16:creationId xmlns:a16="http://schemas.microsoft.com/office/drawing/2014/main" id="{11AB691A-D038-C2F4-6431-4546C4AC158A}"/>
              </a:ext>
            </a:extLst>
          </p:cNvPr>
          <p:cNvSpPr txBox="1"/>
          <p:nvPr/>
        </p:nvSpPr>
        <p:spPr>
          <a:xfrm>
            <a:off x="4437986" y="5651999"/>
            <a:ext cx="2394000" cy="267574"/>
          </a:xfrm>
          <a:prstGeom prst="rect">
            <a:avLst/>
          </a:prstGeom>
        </p:spPr>
        <p:txBody>
          <a:bodyPr vert="horz" wrap="square" lIns="0" tIns="14605" rIns="0" bIns="0" rtlCol="0">
            <a:spAutoFit/>
          </a:bodyPr>
          <a:lstStyle/>
          <a:p>
            <a:pPr algn="just">
              <a:lnSpc>
                <a:spcPts val="1000"/>
              </a:lnSpc>
            </a:pPr>
            <a:r>
              <a:rPr lang="ja-JP" altLang="en-US" sz="800" spc="20">
                <a:solidFill>
                  <a:srgbClr val="231F20"/>
                </a:solidFill>
                <a:latin typeface="Yu Gothic Medium" panose="020B0400000000000000" pitchFamily="34" charset="-128"/>
                <a:ea typeface="Yu Gothic Medium" panose="020B0400000000000000" pitchFamily="34" charset="-128"/>
                <a:cs typeface="Yu Gothic Pr6N M"/>
              </a:rPr>
              <a:t>伝統的保存食の現代における意義を考察し</a:t>
            </a:r>
            <a:r>
              <a:rPr lang="en-US" altLang="ja-JP" sz="8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20">
                <a:solidFill>
                  <a:srgbClr val="231F20"/>
                </a:solidFill>
                <a:latin typeface="Yu Gothic Medium" panose="020B0400000000000000" pitchFamily="34" charset="-128"/>
                <a:ea typeface="Yu Gothic Medium" panose="020B0400000000000000" pitchFamily="34" charset="-128"/>
                <a:cs typeface="Yu Gothic Pr6N M"/>
              </a:rPr>
              <a:t>食の安全や文化継承の方法について考える</a:t>
            </a:r>
            <a:endParaRPr lang="ja-JP" altLang="en-US" sz="800" spc="20">
              <a:latin typeface="Yu Gothic Medium" panose="020B0400000000000000" pitchFamily="34" charset="-128"/>
              <a:ea typeface="Yu Gothic Medium" panose="020B0400000000000000" pitchFamily="34" charset="-128"/>
              <a:cs typeface="Yu Gothic Pr6N M"/>
            </a:endParaRPr>
          </a:p>
        </p:txBody>
      </p:sp>
      <p:sp>
        <p:nvSpPr>
          <p:cNvPr id="170" name="テキスト ボックス 169">
            <a:extLst>
              <a:ext uri="{FF2B5EF4-FFF2-40B4-BE49-F238E27FC236}">
                <a16:creationId xmlns:a16="http://schemas.microsoft.com/office/drawing/2014/main" id="{A9C8C281-1987-5E44-0E97-E447EC008D3E}"/>
              </a:ext>
            </a:extLst>
          </p:cNvPr>
          <p:cNvSpPr txBox="1"/>
          <p:nvPr/>
        </p:nvSpPr>
        <p:spPr>
          <a:xfrm>
            <a:off x="3732853" y="60674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参加可能人数</a:t>
            </a:r>
          </a:p>
        </p:txBody>
      </p:sp>
      <p:sp>
        <p:nvSpPr>
          <p:cNvPr id="171" name="テキスト ボックス 170">
            <a:extLst>
              <a:ext uri="{FF2B5EF4-FFF2-40B4-BE49-F238E27FC236}">
                <a16:creationId xmlns:a16="http://schemas.microsoft.com/office/drawing/2014/main" id="{6057530A-0C21-14D2-AA68-75C2FAA922B5}"/>
              </a:ext>
            </a:extLst>
          </p:cNvPr>
          <p:cNvSpPr txBox="1"/>
          <p:nvPr/>
        </p:nvSpPr>
        <p:spPr>
          <a:xfrm>
            <a:off x="3732853" y="62403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体験時間</a:t>
            </a:r>
          </a:p>
        </p:txBody>
      </p:sp>
      <p:sp>
        <p:nvSpPr>
          <p:cNvPr id="172" name="テキスト ボックス 171">
            <a:extLst>
              <a:ext uri="{FF2B5EF4-FFF2-40B4-BE49-F238E27FC236}">
                <a16:creationId xmlns:a16="http://schemas.microsoft.com/office/drawing/2014/main" id="{84AD59E1-9663-0BE2-2CC1-18C00EF4FFCF}"/>
              </a:ext>
            </a:extLst>
          </p:cNvPr>
          <p:cNvSpPr txBox="1"/>
          <p:nvPr/>
        </p:nvSpPr>
        <p:spPr>
          <a:xfrm>
            <a:off x="3732853" y="64115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対象</a:t>
            </a:r>
          </a:p>
        </p:txBody>
      </p:sp>
      <p:sp>
        <p:nvSpPr>
          <p:cNvPr id="173" name="テキスト ボックス 172">
            <a:extLst>
              <a:ext uri="{FF2B5EF4-FFF2-40B4-BE49-F238E27FC236}">
                <a16:creationId xmlns:a16="http://schemas.microsoft.com/office/drawing/2014/main" id="{78A8CE1F-522D-87F3-DDD0-7CAF9D823E84}"/>
              </a:ext>
            </a:extLst>
          </p:cNvPr>
          <p:cNvSpPr txBox="1"/>
          <p:nvPr/>
        </p:nvSpPr>
        <p:spPr>
          <a:xfrm>
            <a:off x="3732853" y="6584874"/>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料金</a:t>
            </a:r>
          </a:p>
        </p:txBody>
      </p:sp>
      <p:sp>
        <p:nvSpPr>
          <p:cNvPr id="175" name="テキスト ボックス 174">
            <a:extLst>
              <a:ext uri="{FF2B5EF4-FFF2-40B4-BE49-F238E27FC236}">
                <a16:creationId xmlns:a16="http://schemas.microsoft.com/office/drawing/2014/main" id="{FD641658-321F-1463-F090-85A479C81886}"/>
              </a:ext>
            </a:extLst>
          </p:cNvPr>
          <p:cNvSpPr txBox="1"/>
          <p:nvPr/>
        </p:nvSpPr>
        <p:spPr>
          <a:xfrm>
            <a:off x="4462810" y="6411525"/>
            <a:ext cx="2506684" cy="115416"/>
          </a:xfrm>
          <a:prstGeom prst="rect">
            <a:avLst/>
          </a:prstGeom>
          <a:noFill/>
        </p:spPr>
        <p:txBody>
          <a:bodyPr wrap="square" lIns="0" tIns="0" rIns="0" bIns="0" rtlCol="0">
            <a:spAutoFit/>
          </a:bodyPr>
          <a:lstStyle/>
          <a:p>
            <a:pPr marL="12700">
              <a:spcBef>
                <a:spcPts val="540"/>
              </a:spcBef>
            </a:pP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小学校･中学校</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178" name="テキスト ボックス 177">
            <a:extLst>
              <a:ext uri="{FF2B5EF4-FFF2-40B4-BE49-F238E27FC236}">
                <a16:creationId xmlns:a16="http://schemas.microsoft.com/office/drawing/2014/main" id="{ED5C06EC-ED3C-363A-644E-B4F45D69D683}"/>
              </a:ext>
            </a:extLst>
          </p:cNvPr>
          <p:cNvSpPr txBox="1"/>
          <p:nvPr/>
        </p:nvSpPr>
        <p:spPr>
          <a:xfrm>
            <a:off x="7318802" y="491536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事前学習</a:t>
            </a:r>
          </a:p>
        </p:txBody>
      </p:sp>
      <p:sp>
        <p:nvSpPr>
          <p:cNvPr id="179" name="object 95">
            <a:extLst>
              <a:ext uri="{FF2B5EF4-FFF2-40B4-BE49-F238E27FC236}">
                <a16:creationId xmlns:a16="http://schemas.microsoft.com/office/drawing/2014/main" id="{5BF9C1C7-5EF9-2FAD-17C4-C21DC47C3A4A}"/>
              </a:ext>
            </a:extLst>
          </p:cNvPr>
          <p:cNvSpPr txBox="1"/>
          <p:nvPr/>
        </p:nvSpPr>
        <p:spPr>
          <a:xfrm>
            <a:off x="7863675" y="4860000"/>
            <a:ext cx="2394000" cy="267574"/>
          </a:xfrm>
          <a:prstGeom prst="rect">
            <a:avLst/>
          </a:prstGeom>
        </p:spPr>
        <p:txBody>
          <a:bodyPr vert="horz" wrap="square" lIns="0" tIns="14605" rIns="0" bIns="0" rtlCol="0">
            <a:spAutoFit/>
          </a:bodyPr>
          <a:lstStyle/>
          <a:p>
            <a:pPr algn="just">
              <a:lnSpc>
                <a:spcPts val="1000"/>
              </a:lnSpc>
              <a:defRPr/>
            </a:pPr>
            <a:r>
              <a:rPr lang="ja-JP" altLang="en-US" sz="800" spc="20">
                <a:solidFill>
                  <a:srgbClr val="231F20"/>
                </a:solidFill>
                <a:latin typeface="Yu Gothic Medium" panose="020B0400000000000000" pitchFamily="34" charset="-128"/>
                <a:ea typeface="Yu Gothic Medium" panose="020B0400000000000000" pitchFamily="34" charset="-128"/>
                <a:cs typeface="Yu Gothic Pr6N M"/>
              </a:rPr>
              <a:t>箱根火山の地質学的特徴と形成過程を調べ</a:t>
            </a:r>
            <a:r>
              <a:rPr lang="en-US" altLang="ja-JP" sz="8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20">
                <a:solidFill>
                  <a:srgbClr val="231F20"/>
                </a:solidFill>
                <a:latin typeface="Yu Gothic Medium" panose="020B0400000000000000" pitchFamily="34" charset="-128"/>
                <a:ea typeface="Yu Gothic Medium" panose="020B0400000000000000" pitchFamily="34" charset="-128"/>
                <a:cs typeface="Yu Gothic Pr6N M"/>
              </a:rPr>
              <a:t>火山が地域の環境や文化に与える影響を理解する</a:t>
            </a:r>
            <a:endParaRPr lang="ja-JP" altLang="en-US" sz="800" spc="20">
              <a:latin typeface="Yu Gothic Medium" panose="020B0400000000000000" pitchFamily="34" charset="-128"/>
              <a:ea typeface="Yu Gothic Medium" panose="020B0400000000000000" pitchFamily="34" charset="-128"/>
              <a:cs typeface="Yu Gothic Pr6N M"/>
            </a:endParaRPr>
          </a:p>
        </p:txBody>
      </p:sp>
      <p:sp>
        <p:nvSpPr>
          <p:cNvPr id="180" name="テキスト ボックス 179">
            <a:extLst>
              <a:ext uri="{FF2B5EF4-FFF2-40B4-BE49-F238E27FC236}">
                <a16:creationId xmlns:a16="http://schemas.microsoft.com/office/drawing/2014/main" id="{577CDE7E-9AE2-C0F9-7927-52D05B883EB3}"/>
              </a:ext>
            </a:extLst>
          </p:cNvPr>
          <p:cNvSpPr txBox="1"/>
          <p:nvPr/>
        </p:nvSpPr>
        <p:spPr>
          <a:xfrm>
            <a:off x="7318802" y="531214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現地学習</a:t>
            </a:r>
          </a:p>
        </p:txBody>
      </p:sp>
      <p:sp>
        <p:nvSpPr>
          <p:cNvPr id="181" name="object 95">
            <a:extLst>
              <a:ext uri="{FF2B5EF4-FFF2-40B4-BE49-F238E27FC236}">
                <a16:creationId xmlns:a16="http://schemas.microsoft.com/office/drawing/2014/main" id="{D9849666-7FB1-1368-54EB-9427B05CB3D5}"/>
              </a:ext>
            </a:extLst>
          </p:cNvPr>
          <p:cNvSpPr txBox="1"/>
          <p:nvPr/>
        </p:nvSpPr>
        <p:spPr>
          <a:xfrm>
            <a:off x="7863675" y="5256000"/>
            <a:ext cx="2394000" cy="260969"/>
          </a:xfrm>
          <a:prstGeom prst="rect">
            <a:avLst/>
          </a:prstGeom>
        </p:spPr>
        <p:txBody>
          <a:bodyPr vert="horz" wrap="square" lIns="0" tIns="14605" rIns="0" bIns="0" rtlCol="0">
            <a:spAutoFit/>
          </a:bodyPr>
          <a:lstStyle/>
          <a:p>
            <a:pPr algn="just"/>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大涌谷での観察から火山活動の痕跡を学び</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温泉などの火山がもたらす恵みと防災対策について考える</a:t>
            </a:r>
            <a:endParaRPr lang="ja-JP" altLang="en-US" sz="800" spc="10">
              <a:latin typeface="Yu Gothic Medium" panose="020B0400000000000000" pitchFamily="34" charset="-128"/>
              <a:ea typeface="Yu Gothic Medium" panose="020B0400000000000000" pitchFamily="34" charset="-128"/>
              <a:cs typeface="Yu Gothic Pr6N M"/>
            </a:endParaRPr>
          </a:p>
        </p:txBody>
      </p:sp>
      <p:sp>
        <p:nvSpPr>
          <p:cNvPr id="182" name="テキスト ボックス 181">
            <a:extLst>
              <a:ext uri="{FF2B5EF4-FFF2-40B4-BE49-F238E27FC236}">
                <a16:creationId xmlns:a16="http://schemas.microsoft.com/office/drawing/2014/main" id="{7BF37C2A-E416-A296-A4FC-244F81867853}"/>
              </a:ext>
            </a:extLst>
          </p:cNvPr>
          <p:cNvSpPr txBox="1"/>
          <p:nvPr/>
        </p:nvSpPr>
        <p:spPr>
          <a:xfrm>
            <a:off x="7318802" y="5706796"/>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事後学習</a:t>
            </a:r>
          </a:p>
        </p:txBody>
      </p:sp>
      <p:sp>
        <p:nvSpPr>
          <p:cNvPr id="183" name="object 95">
            <a:extLst>
              <a:ext uri="{FF2B5EF4-FFF2-40B4-BE49-F238E27FC236}">
                <a16:creationId xmlns:a16="http://schemas.microsoft.com/office/drawing/2014/main" id="{6EBD3CEB-9FCD-9672-2908-F53A32F5FC23}"/>
              </a:ext>
            </a:extLst>
          </p:cNvPr>
          <p:cNvSpPr txBox="1"/>
          <p:nvPr/>
        </p:nvSpPr>
        <p:spPr>
          <a:xfrm>
            <a:off x="7863675" y="5651999"/>
            <a:ext cx="2394000" cy="267574"/>
          </a:xfrm>
          <a:prstGeom prst="rect">
            <a:avLst/>
          </a:prstGeom>
        </p:spPr>
        <p:txBody>
          <a:bodyPr vert="horz" wrap="square" lIns="0" tIns="14605" rIns="0" bIns="0" rtlCol="0">
            <a:spAutoFit/>
          </a:bodyPr>
          <a:lstStyle/>
          <a:p>
            <a:pPr algn="just">
              <a:lnSpc>
                <a:spcPts val="1000"/>
              </a:lnSpc>
            </a:pPr>
            <a:r>
              <a:rPr lang="ja-JP" altLang="en-US" sz="800" spc="20">
                <a:solidFill>
                  <a:srgbClr val="231F20"/>
                </a:solidFill>
                <a:latin typeface="Yu Gothic Medium" panose="020B0400000000000000" pitchFamily="34" charset="-128"/>
                <a:ea typeface="Yu Gothic Medium" panose="020B0400000000000000" pitchFamily="34" charset="-128"/>
                <a:cs typeface="Yu Gothic Pr6N M"/>
              </a:rPr>
              <a:t>火山と地域の共生や持続可能な発展を考え</a:t>
            </a:r>
            <a:r>
              <a:rPr lang="en-US" altLang="ja-JP" sz="8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20">
                <a:solidFill>
                  <a:srgbClr val="231F20"/>
                </a:solidFill>
                <a:latin typeface="Yu Gothic Medium" panose="020B0400000000000000" pitchFamily="34" charset="-128"/>
                <a:ea typeface="Yu Gothic Medium" panose="020B0400000000000000" pitchFamily="34" charset="-128"/>
                <a:cs typeface="Yu Gothic Pr6N M"/>
              </a:rPr>
              <a:t>火山の魅力と防災意識の大切さを伝える方法を考える</a:t>
            </a:r>
            <a:endParaRPr lang="ja-JP" altLang="en-US" sz="800" spc="20">
              <a:latin typeface="Yu Gothic Medium" panose="020B0400000000000000" pitchFamily="34" charset="-128"/>
              <a:ea typeface="Yu Gothic Medium" panose="020B0400000000000000" pitchFamily="34" charset="-128"/>
              <a:cs typeface="Yu Gothic Pr6N M"/>
            </a:endParaRPr>
          </a:p>
        </p:txBody>
      </p:sp>
      <p:sp>
        <p:nvSpPr>
          <p:cNvPr id="184" name="テキスト ボックス 183">
            <a:extLst>
              <a:ext uri="{FF2B5EF4-FFF2-40B4-BE49-F238E27FC236}">
                <a16:creationId xmlns:a16="http://schemas.microsoft.com/office/drawing/2014/main" id="{EDA76B1A-F485-43B8-4F51-6807844145F1}"/>
              </a:ext>
            </a:extLst>
          </p:cNvPr>
          <p:cNvSpPr txBox="1"/>
          <p:nvPr/>
        </p:nvSpPr>
        <p:spPr>
          <a:xfrm>
            <a:off x="7157304" y="60674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参加可能人数</a:t>
            </a:r>
          </a:p>
        </p:txBody>
      </p:sp>
      <p:sp>
        <p:nvSpPr>
          <p:cNvPr id="185" name="テキスト ボックス 184">
            <a:extLst>
              <a:ext uri="{FF2B5EF4-FFF2-40B4-BE49-F238E27FC236}">
                <a16:creationId xmlns:a16="http://schemas.microsoft.com/office/drawing/2014/main" id="{53A1B9A8-09ED-B58E-E053-DA35B415FAC1}"/>
              </a:ext>
            </a:extLst>
          </p:cNvPr>
          <p:cNvSpPr txBox="1"/>
          <p:nvPr/>
        </p:nvSpPr>
        <p:spPr>
          <a:xfrm>
            <a:off x="7157304" y="62403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体験時間</a:t>
            </a:r>
          </a:p>
        </p:txBody>
      </p:sp>
      <p:sp>
        <p:nvSpPr>
          <p:cNvPr id="186" name="テキスト ボックス 185">
            <a:extLst>
              <a:ext uri="{FF2B5EF4-FFF2-40B4-BE49-F238E27FC236}">
                <a16:creationId xmlns:a16="http://schemas.microsoft.com/office/drawing/2014/main" id="{B5ACB51D-4969-5260-590B-2EDEF3C4AB5B}"/>
              </a:ext>
            </a:extLst>
          </p:cNvPr>
          <p:cNvSpPr txBox="1"/>
          <p:nvPr/>
        </p:nvSpPr>
        <p:spPr>
          <a:xfrm>
            <a:off x="7157304" y="64115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対象</a:t>
            </a:r>
          </a:p>
        </p:txBody>
      </p:sp>
      <p:sp>
        <p:nvSpPr>
          <p:cNvPr id="187" name="テキスト ボックス 186">
            <a:extLst>
              <a:ext uri="{FF2B5EF4-FFF2-40B4-BE49-F238E27FC236}">
                <a16:creationId xmlns:a16="http://schemas.microsoft.com/office/drawing/2014/main" id="{FBA8B20F-85F5-E0DC-BB5D-FFE334408ED8}"/>
              </a:ext>
            </a:extLst>
          </p:cNvPr>
          <p:cNvSpPr txBox="1"/>
          <p:nvPr/>
        </p:nvSpPr>
        <p:spPr>
          <a:xfrm>
            <a:off x="7157304" y="6584874"/>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料金</a:t>
            </a:r>
          </a:p>
        </p:txBody>
      </p:sp>
      <p:sp>
        <p:nvSpPr>
          <p:cNvPr id="189" name="テキスト ボックス 188">
            <a:extLst>
              <a:ext uri="{FF2B5EF4-FFF2-40B4-BE49-F238E27FC236}">
                <a16:creationId xmlns:a16="http://schemas.microsoft.com/office/drawing/2014/main" id="{787B2B0F-E367-8291-628F-412B096550AE}"/>
              </a:ext>
            </a:extLst>
          </p:cNvPr>
          <p:cNvSpPr txBox="1"/>
          <p:nvPr/>
        </p:nvSpPr>
        <p:spPr>
          <a:xfrm>
            <a:off x="7887261" y="6411525"/>
            <a:ext cx="2506684" cy="115416"/>
          </a:xfrm>
          <a:prstGeom prst="rect">
            <a:avLst/>
          </a:prstGeom>
          <a:noFill/>
        </p:spPr>
        <p:txBody>
          <a:bodyPr wrap="square" lIns="0" tIns="0" rIns="0" bIns="0" rtlCol="0">
            <a:spAutoFit/>
          </a:bodyPr>
          <a:lstStyle/>
          <a:p>
            <a:pPr marL="12700">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小学校･中学校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91" name="テキスト ボックス 190">
            <a:extLst>
              <a:ext uri="{FF2B5EF4-FFF2-40B4-BE49-F238E27FC236}">
                <a16:creationId xmlns:a16="http://schemas.microsoft.com/office/drawing/2014/main" id="{B4CA076E-32BF-D0F8-F0BB-DDE67C3C2C7C}"/>
              </a:ext>
            </a:extLst>
          </p:cNvPr>
          <p:cNvSpPr txBox="1"/>
          <p:nvPr/>
        </p:nvSpPr>
        <p:spPr>
          <a:xfrm>
            <a:off x="7887261" y="6067425"/>
            <a:ext cx="2506684" cy="115416"/>
          </a:xfrm>
          <a:prstGeom prst="rect">
            <a:avLst/>
          </a:prstGeom>
          <a:noFill/>
        </p:spPr>
        <p:txBody>
          <a:bodyPr wrap="square" lIns="0" tIns="0" rIns="0" bIns="0" rtlCol="0">
            <a:spAutoFit/>
          </a:bodyPr>
          <a:lstStyle/>
          <a:p>
            <a:pPr marL="12700">
              <a:lnSpc>
                <a:spcPct val="100000"/>
              </a:lnSpc>
              <a:spcBef>
                <a:spcPts val="540"/>
              </a:spcBef>
            </a:pP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最大</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40</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名</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192" name="テキスト ボックス 191">
            <a:extLst>
              <a:ext uri="{FF2B5EF4-FFF2-40B4-BE49-F238E27FC236}">
                <a16:creationId xmlns:a16="http://schemas.microsoft.com/office/drawing/2014/main" id="{FA4D6CD0-5BA1-D16F-A713-2CE4C38ADB9B}"/>
              </a:ext>
            </a:extLst>
          </p:cNvPr>
          <p:cNvSpPr txBox="1"/>
          <p:nvPr/>
        </p:nvSpPr>
        <p:spPr>
          <a:xfrm>
            <a:off x="7887261" y="6584874"/>
            <a:ext cx="2506684" cy="115416"/>
          </a:xfrm>
          <a:prstGeom prst="rect">
            <a:avLst/>
          </a:prstGeom>
          <a:noFill/>
        </p:spPr>
        <p:txBody>
          <a:bodyPr wrap="square" lIns="0" tIns="0" rIns="0" bIns="0" rtlCol="0">
            <a:spAutoFit/>
          </a:bodyPr>
          <a:lstStyle/>
          <a:p>
            <a:pPr marL="12700">
              <a:spcBef>
                <a:spcPts val="540"/>
              </a:spcBef>
            </a:pP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100</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円</a:t>
            </a:r>
            <a:endParaRPr lang="ja-JP" altLang="en-US" sz="750" dirty="0">
              <a:latin typeface="Yu Gothic Medium" panose="020B0400000000000000" pitchFamily="34" charset="-128"/>
              <a:ea typeface="Yu Gothic Medium" panose="020B0400000000000000" pitchFamily="34" charset="-128"/>
              <a:cs typeface="Yu Gothic Pr6N M"/>
            </a:endParaRPr>
          </a:p>
        </p:txBody>
      </p:sp>
      <p:grpSp>
        <p:nvGrpSpPr>
          <p:cNvPr id="193" name="object 30">
            <a:extLst>
              <a:ext uri="{FF2B5EF4-FFF2-40B4-BE49-F238E27FC236}">
                <a16:creationId xmlns:a16="http://schemas.microsoft.com/office/drawing/2014/main" id="{DB6C5A25-BC8D-3C10-9AC0-1C079B3E5011}"/>
              </a:ext>
            </a:extLst>
          </p:cNvPr>
          <p:cNvGrpSpPr/>
          <p:nvPr/>
        </p:nvGrpSpPr>
        <p:grpSpPr>
          <a:xfrm>
            <a:off x="287986" y="972007"/>
            <a:ext cx="828040" cy="828040"/>
            <a:chOff x="287986" y="972007"/>
            <a:chExt cx="828040" cy="828040"/>
          </a:xfrm>
        </p:grpSpPr>
        <p:sp>
          <p:nvSpPr>
            <p:cNvPr id="194" name="object 31">
              <a:extLst>
                <a:ext uri="{FF2B5EF4-FFF2-40B4-BE49-F238E27FC236}">
                  <a16:creationId xmlns:a16="http://schemas.microsoft.com/office/drawing/2014/main" id="{649DFAC8-B462-6022-19D3-54D5CF87BA72}"/>
                </a:ext>
              </a:extLst>
            </p:cNvPr>
            <p:cNvSpPr/>
            <p:nvPr/>
          </p:nvSpPr>
          <p:spPr>
            <a:xfrm>
              <a:off x="287986" y="1132461"/>
              <a:ext cx="102870" cy="430530"/>
            </a:xfrm>
            <a:custGeom>
              <a:avLst/>
              <a:gdLst/>
              <a:ahLst/>
              <a:cxnLst/>
              <a:rect l="l" t="t" r="r" b="b"/>
              <a:pathLst>
                <a:path w="102870" h="430530">
                  <a:moveTo>
                    <a:pt x="87091" y="0"/>
                  </a:moveTo>
                  <a:lnTo>
                    <a:pt x="64453" y="31608"/>
                  </a:lnTo>
                  <a:lnTo>
                    <a:pt x="42078" y="71482"/>
                  </a:lnTo>
                  <a:lnTo>
                    <a:pt x="24134" y="113925"/>
                  </a:lnTo>
                  <a:lnTo>
                    <a:pt x="10932" y="158624"/>
                  </a:lnTo>
                  <a:lnTo>
                    <a:pt x="2783" y="205270"/>
                  </a:lnTo>
                  <a:lnTo>
                    <a:pt x="0" y="253545"/>
                  </a:lnTo>
                  <a:lnTo>
                    <a:pt x="2783" y="301832"/>
                  </a:lnTo>
                  <a:lnTo>
                    <a:pt x="10932" y="348476"/>
                  </a:lnTo>
                  <a:lnTo>
                    <a:pt x="24134" y="393174"/>
                  </a:lnTo>
                  <a:lnTo>
                    <a:pt x="39694" y="429978"/>
                  </a:lnTo>
                  <a:lnTo>
                    <a:pt x="51310" y="409400"/>
                  </a:lnTo>
                  <a:lnTo>
                    <a:pt x="71501" y="364067"/>
                  </a:lnTo>
                  <a:lnTo>
                    <a:pt x="88197" y="311999"/>
                  </a:lnTo>
                  <a:lnTo>
                    <a:pt x="99302" y="253545"/>
                  </a:lnTo>
                  <a:lnTo>
                    <a:pt x="102435" y="208658"/>
                  </a:lnTo>
                  <a:lnTo>
                    <a:pt x="102080" y="159069"/>
                  </a:lnTo>
                  <a:lnTo>
                    <a:pt x="99048" y="107343"/>
                  </a:lnTo>
                  <a:lnTo>
                    <a:pt x="94153" y="56044"/>
                  </a:lnTo>
                  <a:lnTo>
                    <a:pt x="88209" y="7738"/>
                  </a:lnTo>
                  <a:lnTo>
                    <a:pt x="87091" y="0"/>
                  </a:lnTo>
                  <a:close/>
                </a:path>
              </a:pathLst>
            </a:custGeom>
            <a:solidFill>
              <a:srgbClr val="BFD730">
                <a:alpha val="69999"/>
              </a:srgbClr>
            </a:solidFill>
          </p:spPr>
          <p:txBody>
            <a:bodyPr wrap="square" lIns="0" tIns="0" rIns="0" bIns="0" rtlCol="0"/>
            <a:lstStyle/>
            <a:p>
              <a:endParaRPr/>
            </a:p>
          </p:txBody>
        </p:sp>
        <p:sp>
          <p:nvSpPr>
            <p:cNvPr id="195" name="object 32">
              <a:extLst>
                <a:ext uri="{FF2B5EF4-FFF2-40B4-BE49-F238E27FC236}">
                  <a16:creationId xmlns:a16="http://schemas.microsoft.com/office/drawing/2014/main" id="{405E0EFB-2128-96BD-314C-9781CB3DC75B}"/>
                </a:ext>
              </a:extLst>
            </p:cNvPr>
            <p:cNvSpPr/>
            <p:nvPr/>
          </p:nvSpPr>
          <p:spPr>
            <a:xfrm>
              <a:off x="330744" y="978864"/>
              <a:ext cx="299720" cy="224154"/>
            </a:xfrm>
            <a:custGeom>
              <a:avLst/>
              <a:gdLst/>
              <a:ahLst/>
              <a:cxnLst/>
              <a:rect l="l" t="t" r="r" b="b"/>
              <a:pathLst>
                <a:path w="299720" h="224155">
                  <a:moveTo>
                    <a:pt x="299647" y="0"/>
                  </a:moveTo>
                  <a:lnTo>
                    <a:pt x="231613" y="17278"/>
                  </a:lnTo>
                  <a:lnTo>
                    <a:pt x="189172" y="35222"/>
                  </a:lnTo>
                  <a:lnTo>
                    <a:pt x="149299" y="57598"/>
                  </a:lnTo>
                  <a:lnTo>
                    <a:pt x="112304" y="84095"/>
                  </a:lnTo>
                  <a:lnTo>
                    <a:pt x="78498" y="114402"/>
                  </a:lnTo>
                  <a:lnTo>
                    <a:pt x="48192" y="148209"/>
                  </a:lnTo>
                  <a:lnTo>
                    <a:pt x="21695" y="185205"/>
                  </a:lnTo>
                  <a:lnTo>
                    <a:pt x="0" y="223868"/>
                  </a:lnTo>
                  <a:lnTo>
                    <a:pt x="42658" y="208356"/>
                  </a:lnTo>
                  <a:lnTo>
                    <a:pt x="97873" y="181229"/>
                  </a:lnTo>
                  <a:lnTo>
                    <a:pt x="146775" y="150774"/>
                  </a:lnTo>
                  <a:lnTo>
                    <a:pt x="189530" y="118351"/>
                  </a:lnTo>
                  <a:lnTo>
                    <a:pt x="226307" y="85324"/>
                  </a:lnTo>
                  <a:lnTo>
                    <a:pt x="257274" y="53054"/>
                  </a:lnTo>
                  <a:lnTo>
                    <a:pt x="282599" y="22904"/>
                  </a:lnTo>
                  <a:lnTo>
                    <a:pt x="299647" y="0"/>
                  </a:lnTo>
                  <a:close/>
                </a:path>
              </a:pathLst>
            </a:custGeom>
            <a:solidFill>
              <a:srgbClr val="66B345">
                <a:alpha val="69999"/>
              </a:srgbClr>
            </a:solidFill>
          </p:spPr>
          <p:txBody>
            <a:bodyPr wrap="square" lIns="0" tIns="0" rIns="0" bIns="0" rtlCol="0"/>
            <a:lstStyle/>
            <a:p>
              <a:endParaRPr/>
            </a:p>
          </p:txBody>
        </p:sp>
        <p:sp>
          <p:nvSpPr>
            <p:cNvPr id="196" name="object 33">
              <a:extLst>
                <a:ext uri="{FF2B5EF4-FFF2-40B4-BE49-F238E27FC236}">
                  <a16:creationId xmlns:a16="http://schemas.microsoft.com/office/drawing/2014/main" id="{621105A7-EA65-C1FE-C85D-9943EFA7B857}"/>
                </a:ext>
              </a:extLst>
            </p:cNvPr>
            <p:cNvSpPr/>
            <p:nvPr/>
          </p:nvSpPr>
          <p:spPr>
            <a:xfrm>
              <a:off x="973095" y="1313203"/>
              <a:ext cx="143510" cy="385445"/>
            </a:xfrm>
            <a:custGeom>
              <a:avLst/>
              <a:gdLst/>
              <a:ahLst/>
              <a:cxnLst/>
              <a:rect l="l" t="t" r="r" b="b"/>
              <a:pathLst>
                <a:path w="143509" h="385444">
                  <a:moveTo>
                    <a:pt x="135821" y="0"/>
                  </a:moveTo>
                  <a:lnTo>
                    <a:pt x="101490" y="49280"/>
                  </a:lnTo>
                  <a:lnTo>
                    <a:pt x="71232" y="103348"/>
                  </a:lnTo>
                  <a:lnTo>
                    <a:pt x="47465" y="156825"/>
                  </a:lnTo>
                  <a:lnTo>
                    <a:pt x="29444" y="208871"/>
                  </a:lnTo>
                  <a:lnTo>
                    <a:pt x="16425" y="258648"/>
                  </a:lnTo>
                  <a:lnTo>
                    <a:pt x="7663" y="305315"/>
                  </a:lnTo>
                  <a:lnTo>
                    <a:pt x="2414" y="348034"/>
                  </a:lnTo>
                  <a:lnTo>
                    <a:pt x="0" y="384939"/>
                  </a:lnTo>
                  <a:lnTo>
                    <a:pt x="21632" y="365547"/>
                  </a:lnTo>
                  <a:lnTo>
                    <a:pt x="51939" y="331741"/>
                  </a:lnTo>
                  <a:lnTo>
                    <a:pt x="78435" y="294746"/>
                  </a:lnTo>
                  <a:lnTo>
                    <a:pt x="100811" y="254873"/>
                  </a:lnTo>
                  <a:lnTo>
                    <a:pt x="118755" y="212432"/>
                  </a:lnTo>
                  <a:lnTo>
                    <a:pt x="131957" y="167734"/>
                  </a:lnTo>
                  <a:lnTo>
                    <a:pt x="140106" y="121090"/>
                  </a:lnTo>
                  <a:lnTo>
                    <a:pt x="142892" y="72803"/>
                  </a:lnTo>
                  <a:lnTo>
                    <a:pt x="140106" y="24528"/>
                  </a:lnTo>
                  <a:lnTo>
                    <a:pt x="135821" y="0"/>
                  </a:lnTo>
                  <a:close/>
                </a:path>
              </a:pathLst>
            </a:custGeom>
            <a:solidFill>
              <a:srgbClr val="D5E15B">
                <a:alpha val="69999"/>
              </a:srgbClr>
            </a:solidFill>
          </p:spPr>
          <p:txBody>
            <a:bodyPr wrap="square" lIns="0" tIns="0" rIns="0" bIns="0" rtlCol="0"/>
            <a:lstStyle/>
            <a:p>
              <a:endParaRPr/>
            </a:p>
          </p:txBody>
        </p:sp>
        <p:sp>
          <p:nvSpPr>
            <p:cNvPr id="197" name="object 34">
              <a:extLst>
                <a:ext uri="{FF2B5EF4-FFF2-40B4-BE49-F238E27FC236}">
                  <a16:creationId xmlns:a16="http://schemas.microsoft.com/office/drawing/2014/main" id="{E892B864-7560-E4FB-B345-5FA780CFDC92}"/>
                </a:ext>
              </a:extLst>
            </p:cNvPr>
            <p:cNvSpPr/>
            <p:nvPr/>
          </p:nvSpPr>
          <p:spPr>
            <a:xfrm>
              <a:off x="312762" y="1046632"/>
              <a:ext cx="803275" cy="738505"/>
            </a:xfrm>
            <a:custGeom>
              <a:avLst/>
              <a:gdLst/>
              <a:ahLst/>
              <a:cxnLst/>
              <a:rect l="l" t="t" r="r" b="b"/>
              <a:pathLst>
                <a:path w="803275" h="738505">
                  <a:moveTo>
                    <a:pt x="279031" y="737946"/>
                  </a:moveTo>
                  <a:lnTo>
                    <a:pt x="249313" y="679691"/>
                  </a:lnTo>
                  <a:lnTo>
                    <a:pt x="225348" y="643978"/>
                  </a:lnTo>
                  <a:lnTo>
                    <a:pt x="195884" y="608749"/>
                  </a:lnTo>
                  <a:lnTo>
                    <a:pt x="161010" y="577075"/>
                  </a:lnTo>
                  <a:lnTo>
                    <a:pt x="119456" y="547116"/>
                  </a:lnTo>
                  <a:lnTo>
                    <a:pt x="74561" y="519582"/>
                  </a:lnTo>
                  <a:lnTo>
                    <a:pt x="29705" y="495223"/>
                  </a:lnTo>
                  <a:lnTo>
                    <a:pt x="0" y="480529"/>
                  </a:lnTo>
                  <a:lnTo>
                    <a:pt x="17297" y="521449"/>
                  </a:lnTo>
                  <a:lnTo>
                    <a:pt x="39674" y="561327"/>
                  </a:lnTo>
                  <a:lnTo>
                    <a:pt x="66167" y="598322"/>
                  </a:lnTo>
                  <a:lnTo>
                    <a:pt x="96469" y="632129"/>
                  </a:lnTo>
                  <a:lnTo>
                    <a:pt x="130276" y="662432"/>
                  </a:lnTo>
                  <a:lnTo>
                    <a:pt x="167271" y="688924"/>
                  </a:lnTo>
                  <a:lnTo>
                    <a:pt x="207149" y="711301"/>
                  </a:lnTo>
                  <a:lnTo>
                    <a:pt x="249593" y="729246"/>
                  </a:lnTo>
                  <a:lnTo>
                    <a:pt x="279031" y="737946"/>
                  </a:lnTo>
                  <a:close/>
                </a:path>
                <a:path w="803275" h="738505">
                  <a:moveTo>
                    <a:pt x="803224" y="339369"/>
                  </a:moveTo>
                  <a:lnTo>
                    <a:pt x="800430" y="291109"/>
                  </a:lnTo>
                  <a:lnTo>
                    <a:pt x="792289" y="244462"/>
                  </a:lnTo>
                  <a:lnTo>
                    <a:pt x="779081" y="199758"/>
                  </a:lnTo>
                  <a:lnTo>
                    <a:pt x="761136" y="157314"/>
                  </a:lnTo>
                  <a:lnTo>
                    <a:pt x="738759" y="117449"/>
                  </a:lnTo>
                  <a:lnTo>
                    <a:pt x="712266" y="80441"/>
                  </a:lnTo>
                  <a:lnTo>
                    <a:pt x="681951" y="46647"/>
                  </a:lnTo>
                  <a:lnTo>
                    <a:pt x="648157" y="16332"/>
                  </a:lnTo>
                  <a:lnTo>
                    <a:pt x="625335" y="0"/>
                  </a:lnTo>
                  <a:lnTo>
                    <a:pt x="625652" y="3543"/>
                  </a:lnTo>
                  <a:lnTo>
                    <a:pt x="639660" y="78892"/>
                  </a:lnTo>
                  <a:lnTo>
                    <a:pt x="652437" y="121031"/>
                  </a:lnTo>
                  <a:lnTo>
                    <a:pt x="670026" y="164922"/>
                  </a:lnTo>
                  <a:lnTo>
                    <a:pt x="693166" y="209677"/>
                  </a:lnTo>
                  <a:lnTo>
                    <a:pt x="722579" y="254393"/>
                  </a:lnTo>
                  <a:lnTo>
                    <a:pt x="759015" y="298145"/>
                  </a:lnTo>
                  <a:lnTo>
                    <a:pt x="803186" y="340042"/>
                  </a:lnTo>
                  <a:lnTo>
                    <a:pt x="803224" y="339369"/>
                  </a:lnTo>
                  <a:close/>
                </a:path>
              </a:pathLst>
            </a:custGeom>
            <a:solidFill>
              <a:srgbClr val="8DC63F">
                <a:alpha val="69999"/>
              </a:srgbClr>
            </a:solidFill>
          </p:spPr>
          <p:txBody>
            <a:bodyPr wrap="square" lIns="0" tIns="0" rIns="0" bIns="0" rtlCol="0"/>
            <a:lstStyle/>
            <a:p>
              <a:endParaRPr/>
            </a:p>
          </p:txBody>
        </p:sp>
        <p:sp>
          <p:nvSpPr>
            <p:cNvPr id="198" name="object 35">
              <a:extLst>
                <a:ext uri="{FF2B5EF4-FFF2-40B4-BE49-F238E27FC236}">
                  <a16:creationId xmlns:a16="http://schemas.microsoft.com/office/drawing/2014/main" id="{DE262B0F-1404-159B-2150-E25C6BD7CBC8}"/>
                </a:ext>
              </a:extLst>
            </p:cNvPr>
            <p:cNvSpPr/>
            <p:nvPr/>
          </p:nvSpPr>
          <p:spPr>
            <a:xfrm>
              <a:off x="544283" y="972019"/>
              <a:ext cx="451484" cy="828040"/>
            </a:xfrm>
            <a:custGeom>
              <a:avLst/>
              <a:gdLst/>
              <a:ahLst/>
              <a:cxnLst/>
              <a:rect l="l" t="t" r="r" b="b"/>
              <a:pathLst>
                <a:path w="451484" h="828039">
                  <a:moveTo>
                    <a:pt x="441858" y="113563"/>
                  </a:moveTo>
                  <a:lnTo>
                    <a:pt x="379628" y="64452"/>
                  </a:lnTo>
                  <a:lnTo>
                    <a:pt x="339763" y="42075"/>
                  </a:lnTo>
                  <a:lnTo>
                    <a:pt x="297319" y="24130"/>
                  </a:lnTo>
                  <a:lnTo>
                    <a:pt x="252615" y="10922"/>
                  </a:lnTo>
                  <a:lnTo>
                    <a:pt x="205968" y="2781"/>
                  </a:lnTo>
                  <a:lnTo>
                    <a:pt x="157695" y="0"/>
                  </a:lnTo>
                  <a:lnTo>
                    <a:pt x="109410" y="2781"/>
                  </a:lnTo>
                  <a:lnTo>
                    <a:pt x="62763" y="10922"/>
                  </a:lnTo>
                  <a:lnTo>
                    <a:pt x="18072" y="24130"/>
                  </a:lnTo>
                  <a:lnTo>
                    <a:pt x="13563" y="26035"/>
                  </a:lnTo>
                  <a:lnTo>
                    <a:pt x="23736" y="32359"/>
                  </a:lnTo>
                  <a:lnTo>
                    <a:pt x="85115" y="62649"/>
                  </a:lnTo>
                  <a:lnTo>
                    <a:pt x="123863" y="77254"/>
                  </a:lnTo>
                  <a:lnTo>
                    <a:pt x="168160" y="90525"/>
                  </a:lnTo>
                  <a:lnTo>
                    <a:pt x="218147" y="101739"/>
                  </a:lnTo>
                  <a:lnTo>
                    <a:pt x="273951" y="110159"/>
                  </a:lnTo>
                  <a:lnTo>
                    <a:pt x="335724" y="115087"/>
                  </a:lnTo>
                  <a:lnTo>
                    <a:pt x="403580" y="115773"/>
                  </a:lnTo>
                  <a:lnTo>
                    <a:pt x="441858" y="113563"/>
                  </a:lnTo>
                  <a:close/>
                </a:path>
                <a:path w="451484" h="828039">
                  <a:moveTo>
                    <a:pt x="451192" y="705891"/>
                  </a:moveTo>
                  <a:lnTo>
                    <a:pt x="438848" y="705891"/>
                  </a:lnTo>
                  <a:lnTo>
                    <a:pt x="387896" y="707605"/>
                  </a:lnTo>
                  <a:lnTo>
                    <a:pt x="336003" y="711428"/>
                  </a:lnTo>
                  <a:lnTo>
                    <a:pt x="285064" y="717854"/>
                  </a:lnTo>
                  <a:lnTo>
                    <a:pt x="221792" y="729513"/>
                  </a:lnTo>
                  <a:lnTo>
                    <a:pt x="162674" y="743343"/>
                  </a:lnTo>
                  <a:lnTo>
                    <a:pt x="108356" y="758532"/>
                  </a:lnTo>
                  <a:lnTo>
                    <a:pt x="59436" y="774242"/>
                  </a:lnTo>
                  <a:lnTo>
                    <a:pt x="16573" y="789673"/>
                  </a:lnTo>
                  <a:lnTo>
                    <a:pt x="0" y="796226"/>
                  </a:lnTo>
                  <a:lnTo>
                    <a:pt x="18072" y="803859"/>
                  </a:lnTo>
                  <a:lnTo>
                    <a:pt x="62763" y="817067"/>
                  </a:lnTo>
                  <a:lnTo>
                    <a:pt x="109410" y="825207"/>
                  </a:lnTo>
                  <a:lnTo>
                    <a:pt x="157695" y="828001"/>
                  </a:lnTo>
                  <a:lnTo>
                    <a:pt x="205968" y="825207"/>
                  </a:lnTo>
                  <a:lnTo>
                    <a:pt x="252615" y="817067"/>
                  </a:lnTo>
                  <a:lnTo>
                    <a:pt x="297319" y="803859"/>
                  </a:lnTo>
                  <a:lnTo>
                    <a:pt x="339763" y="785914"/>
                  </a:lnTo>
                  <a:lnTo>
                    <a:pt x="379628" y="763536"/>
                  </a:lnTo>
                  <a:lnTo>
                    <a:pt x="416636" y="737044"/>
                  </a:lnTo>
                  <a:lnTo>
                    <a:pt x="450443" y="706742"/>
                  </a:lnTo>
                  <a:lnTo>
                    <a:pt x="451192" y="705891"/>
                  </a:lnTo>
                  <a:close/>
                </a:path>
              </a:pathLst>
            </a:custGeom>
            <a:solidFill>
              <a:srgbClr val="D5E15B">
                <a:alpha val="69999"/>
              </a:srgbClr>
            </a:solidFill>
          </p:spPr>
          <p:txBody>
            <a:bodyPr wrap="square" lIns="0" tIns="0" rIns="0" bIns="0" rtlCol="0"/>
            <a:lstStyle/>
            <a:p>
              <a:endParaRPr/>
            </a:p>
          </p:txBody>
        </p:sp>
        <p:pic>
          <p:nvPicPr>
            <p:cNvPr id="199" name="object 36">
              <a:extLst>
                <a:ext uri="{FF2B5EF4-FFF2-40B4-BE49-F238E27FC236}">
                  <a16:creationId xmlns:a16="http://schemas.microsoft.com/office/drawing/2014/main" id="{F0A2FB3A-0ADA-FE0C-EB26-22A5939BA232}"/>
                </a:ext>
              </a:extLst>
            </p:cNvPr>
            <p:cNvPicPr/>
            <p:nvPr/>
          </p:nvPicPr>
          <p:blipFill>
            <a:blip r:embed="rId10" cstate="print"/>
            <a:stretch>
              <a:fillRect/>
            </a:stretch>
          </p:blipFill>
          <p:spPr>
            <a:xfrm>
              <a:off x="602831" y="1275868"/>
              <a:ext cx="203464" cy="201776"/>
            </a:xfrm>
            <a:prstGeom prst="rect">
              <a:avLst/>
            </a:prstGeom>
          </p:spPr>
        </p:pic>
        <p:sp>
          <p:nvSpPr>
            <p:cNvPr id="200" name="object 37">
              <a:extLst>
                <a:ext uri="{FF2B5EF4-FFF2-40B4-BE49-F238E27FC236}">
                  <a16:creationId xmlns:a16="http://schemas.microsoft.com/office/drawing/2014/main" id="{D630DFBF-0489-A048-E0E9-4B177B7F081D}"/>
                </a:ext>
              </a:extLst>
            </p:cNvPr>
            <p:cNvSpPr/>
            <p:nvPr/>
          </p:nvSpPr>
          <p:spPr>
            <a:xfrm>
              <a:off x="435991" y="1130261"/>
              <a:ext cx="535940" cy="502284"/>
            </a:xfrm>
            <a:custGeom>
              <a:avLst/>
              <a:gdLst/>
              <a:ahLst/>
              <a:cxnLst/>
              <a:rect l="l" t="t" r="r" b="b"/>
              <a:pathLst>
                <a:path w="535940" h="502285">
                  <a:moveTo>
                    <a:pt x="479552" y="153111"/>
                  </a:moveTo>
                  <a:lnTo>
                    <a:pt x="459168" y="109982"/>
                  </a:lnTo>
                  <a:lnTo>
                    <a:pt x="430923" y="72720"/>
                  </a:lnTo>
                  <a:lnTo>
                    <a:pt x="396036" y="42214"/>
                  </a:lnTo>
                  <a:lnTo>
                    <a:pt x="355765" y="19354"/>
                  </a:lnTo>
                  <a:lnTo>
                    <a:pt x="311315" y="4991"/>
                  </a:lnTo>
                  <a:lnTo>
                    <a:pt x="263931" y="0"/>
                  </a:lnTo>
                  <a:lnTo>
                    <a:pt x="218516" y="4584"/>
                  </a:lnTo>
                  <a:lnTo>
                    <a:pt x="175768" y="17805"/>
                  </a:lnTo>
                  <a:lnTo>
                    <a:pt x="136740" y="38900"/>
                  </a:lnTo>
                  <a:lnTo>
                    <a:pt x="102527" y="67094"/>
                  </a:lnTo>
                  <a:lnTo>
                    <a:pt x="74206" y="101612"/>
                  </a:lnTo>
                  <a:lnTo>
                    <a:pt x="52832" y="141681"/>
                  </a:lnTo>
                  <a:lnTo>
                    <a:pt x="0" y="119557"/>
                  </a:lnTo>
                  <a:lnTo>
                    <a:pt x="32804" y="261759"/>
                  </a:lnTo>
                  <a:lnTo>
                    <a:pt x="157162" y="185369"/>
                  </a:lnTo>
                  <a:lnTo>
                    <a:pt x="104813" y="163449"/>
                  </a:lnTo>
                  <a:lnTo>
                    <a:pt x="130949" y="119570"/>
                  </a:lnTo>
                  <a:lnTo>
                    <a:pt x="168021" y="85788"/>
                  </a:lnTo>
                  <a:lnTo>
                    <a:pt x="213258" y="64084"/>
                  </a:lnTo>
                  <a:lnTo>
                    <a:pt x="263931" y="56400"/>
                  </a:lnTo>
                  <a:lnTo>
                    <a:pt x="316687" y="64731"/>
                  </a:lnTo>
                  <a:lnTo>
                    <a:pt x="363423" y="88214"/>
                  </a:lnTo>
                  <a:lnTo>
                    <a:pt x="401015" y="124637"/>
                  </a:lnTo>
                  <a:lnTo>
                    <a:pt x="426326" y="171767"/>
                  </a:lnTo>
                  <a:lnTo>
                    <a:pt x="479552" y="153111"/>
                  </a:lnTo>
                  <a:close/>
                </a:path>
                <a:path w="535940" h="502285">
                  <a:moveTo>
                    <a:pt x="535851" y="382460"/>
                  </a:moveTo>
                  <a:lnTo>
                    <a:pt x="503047" y="240258"/>
                  </a:lnTo>
                  <a:lnTo>
                    <a:pt x="378701" y="316649"/>
                  </a:lnTo>
                  <a:lnTo>
                    <a:pt x="431038" y="338569"/>
                  </a:lnTo>
                  <a:lnTo>
                    <a:pt x="404888" y="382447"/>
                  </a:lnTo>
                  <a:lnTo>
                    <a:pt x="367830" y="416229"/>
                  </a:lnTo>
                  <a:lnTo>
                    <a:pt x="322592" y="437946"/>
                  </a:lnTo>
                  <a:lnTo>
                    <a:pt x="271919" y="445630"/>
                  </a:lnTo>
                  <a:lnTo>
                    <a:pt x="219163" y="437311"/>
                  </a:lnTo>
                  <a:lnTo>
                    <a:pt x="172427" y="413816"/>
                  </a:lnTo>
                  <a:lnTo>
                    <a:pt x="134835" y="377393"/>
                  </a:lnTo>
                  <a:lnTo>
                    <a:pt x="109524" y="330250"/>
                  </a:lnTo>
                  <a:lnTo>
                    <a:pt x="56299" y="348907"/>
                  </a:lnTo>
                  <a:lnTo>
                    <a:pt x="76682" y="392049"/>
                  </a:lnTo>
                  <a:lnTo>
                    <a:pt x="104927" y="429298"/>
                  </a:lnTo>
                  <a:lnTo>
                    <a:pt x="139801" y="459803"/>
                  </a:lnTo>
                  <a:lnTo>
                    <a:pt x="180086" y="482676"/>
                  </a:lnTo>
                  <a:lnTo>
                    <a:pt x="224536" y="497039"/>
                  </a:lnTo>
                  <a:lnTo>
                    <a:pt x="271919" y="502018"/>
                  </a:lnTo>
                  <a:lnTo>
                    <a:pt x="317322" y="497433"/>
                  </a:lnTo>
                  <a:lnTo>
                    <a:pt x="360083" y="484212"/>
                  </a:lnTo>
                  <a:lnTo>
                    <a:pt x="399097" y="463118"/>
                  </a:lnTo>
                  <a:lnTo>
                    <a:pt x="433311" y="434936"/>
                  </a:lnTo>
                  <a:lnTo>
                    <a:pt x="461645" y="400405"/>
                  </a:lnTo>
                  <a:lnTo>
                    <a:pt x="483019" y="360337"/>
                  </a:lnTo>
                  <a:lnTo>
                    <a:pt x="535851" y="382460"/>
                  </a:lnTo>
                  <a:close/>
                </a:path>
              </a:pathLst>
            </a:custGeom>
            <a:solidFill>
              <a:srgbClr val="FDCB94"/>
            </a:solidFill>
          </p:spPr>
          <p:txBody>
            <a:bodyPr wrap="square" lIns="0" tIns="0" rIns="0" bIns="0" rtlCol="0"/>
            <a:lstStyle/>
            <a:p>
              <a:endParaRPr/>
            </a:p>
          </p:txBody>
        </p:sp>
      </p:grpSp>
      <p:grpSp>
        <p:nvGrpSpPr>
          <p:cNvPr id="201" name="object 38">
            <a:extLst>
              <a:ext uri="{FF2B5EF4-FFF2-40B4-BE49-F238E27FC236}">
                <a16:creationId xmlns:a16="http://schemas.microsoft.com/office/drawing/2014/main" id="{8D289936-EA53-E9BB-5DEE-4AD3D4572EB8}"/>
              </a:ext>
            </a:extLst>
          </p:cNvPr>
          <p:cNvGrpSpPr/>
          <p:nvPr/>
        </p:nvGrpSpPr>
        <p:grpSpPr>
          <a:xfrm>
            <a:off x="3707981" y="972007"/>
            <a:ext cx="828040" cy="828040"/>
            <a:chOff x="3707981" y="972007"/>
            <a:chExt cx="828040" cy="828040"/>
          </a:xfrm>
        </p:grpSpPr>
        <p:sp>
          <p:nvSpPr>
            <p:cNvPr id="202" name="object 39">
              <a:extLst>
                <a:ext uri="{FF2B5EF4-FFF2-40B4-BE49-F238E27FC236}">
                  <a16:creationId xmlns:a16="http://schemas.microsoft.com/office/drawing/2014/main" id="{C0281151-29A1-7267-BF1C-F726E79CD4A9}"/>
                </a:ext>
              </a:extLst>
            </p:cNvPr>
            <p:cNvSpPr/>
            <p:nvPr/>
          </p:nvSpPr>
          <p:spPr>
            <a:xfrm>
              <a:off x="3707981" y="1132462"/>
              <a:ext cx="102870" cy="430530"/>
            </a:xfrm>
            <a:custGeom>
              <a:avLst/>
              <a:gdLst/>
              <a:ahLst/>
              <a:cxnLst/>
              <a:rect l="l" t="t" r="r" b="b"/>
              <a:pathLst>
                <a:path w="102870" h="430530">
                  <a:moveTo>
                    <a:pt x="87092" y="0"/>
                  </a:moveTo>
                  <a:lnTo>
                    <a:pt x="64455" y="31607"/>
                  </a:lnTo>
                  <a:lnTo>
                    <a:pt x="42079" y="71481"/>
                  </a:lnTo>
                  <a:lnTo>
                    <a:pt x="24135" y="113924"/>
                  </a:lnTo>
                  <a:lnTo>
                    <a:pt x="10933" y="158623"/>
                  </a:lnTo>
                  <a:lnTo>
                    <a:pt x="2784" y="205269"/>
                  </a:lnTo>
                  <a:lnTo>
                    <a:pt x="0" y="253544"/>
                  </a:lnTo>
                  <a:lnTo>
                    <a:pt x="2784" y="301831"/>
                  </a:lnTo>
                  <a:lnTo>
                    <a:pt x="10933" y="348475"/>
                  </a:lnTo>
                  <a:lnTo>
                    <a:pt x="24135" y="393173"/>
                  </a:lnTo>
                  <a:lnTo>
                    <a:pt x="39697" y="429981"/>
                  </a:lnTo>
                  <a:lnTo>
                    <a:pt x="51315" y="409399"/>
                  </a:lnTo>
                  <a:lnTo>
                    <a:pt x="71505" y="364066"/>
                  </a:lnTo>
                  <a:lnTo>
                    <a:pt x="88197" y="311998"/>
                  </a:lnTo>
                  <a:lnTo>
                    <a:pt x="99294" y="253544"/>
                  </a:lnTo>
                  <a:lnTo>
                    <a:pt x="102432" y="208657"/>
                  </a:lnTo>
                  <a:lnTo>
                    <a:pt x="102078" y="159068"/>
                  </a:lnTo>
                  <a:lnTo>
                    <a:pt x="99046" y="107342"/>
                  </a:lnTo>
                  <a:lnTo>
                    <a:pt x="94152" y="56043"/>
                  </a:lnTo>
                  <a:lnTo>
                    <a:pt x="88210" y="7737"/>
                  </a:lnTo>
                  <a:lnTo>
                    <a:pt x="87092" y="0"/>
                  </a:lnTo>
                  <a:close/>
                </a:path>
              </a:pathLst>
            </a:custGeom>
            <a:solidFill>
              <a:srgbClr val="BFD730">
                <a:alpha val="69999"/>
              </a:srgbClr>
            </a:solidFill>
          </p:spPr>
          <p:txBody>
            <a:bodyPr wrap="square" lIns="0" tIns="0" rIns="0" bIns="0" rtlCol="0"/>
            <a:lstStyle/>
            <a:p>
              <a:endParaRPr/>
            </a:p>
          </p:txBody>
        </p:sp>
        <p:sp>
          <p:nvSpPr>
            <p:cNvPr id="203" name="object 40">
              <a:extLst>
                <a:ext uri="{FF2B5EF4-FFF2-40B4-BE49-F238E27FC236}">
                  <a16:creationId xmlns:a16="http://schemas.microsoft.com/office/drawing/2014/main" id="{13AADFBB-4A29-CFBC-4760-4A60917A4C9D}"/>
                </a:ext>
              </a:extLst>
            </p:cNvPr>
            <p:cNvSpPr/>
            <p:nvPr/>
          </p:nvSpPr>
          <p:spPr>
            <a:xfrm>
              <a:off x="3750739" y="978865"/>
              <a:ext cx="299720" cy="224154"/>
            </a:xfrm>
            <a:custGeom>
              <a:avLst/>
              <a:gdLst/>
              <a:ahLst/>
              <a:cxnLst/>
              <a:rect l="l" t="t" r="r" b="b"/>
              <a:pathLst>
                <a:path w="299720" h="224155">
                  <a:moveTo>
                    <a:pt x="299650" y="0"/>
                  </a:moveTo>
                  <a:lnTo>
                    <a:pt x="231620" y="17277"/>
                  </a:lnTo>
                  <a:lnTo>
                    <a:pt x="189178" y="35221"/>
                  </a:lnTo>
                  <a:lnTo>
                    <a:pt x="149303" y="57597"/>
                  </a:lnTo>
                  <a:lnTo>
                    <a:pt x="112307" y="84094"/>
                  </a:lnTo>
                  <a:lnTo>
                    <a:pt x="78500" y="114401"/>
                  </a:lnTo>
                  <a:lnTo>
                    <a:pt x="48193" y="148208"/>
                  </a:lnTo>
                  <a:lnTo>
                    <a:pt x="21696" y="185204"/>
                  </a:lnTo>
                  <a:lnTo>
                    <a:pt x="0" y="223868"/>
                  </a:lnTo>
                  <a:lnTo>
                    <a:pt x="42663" y="208354"/>
                  </a:lnTo>
                  <a:lnTo>
                    <a:pt x="97878" y="181228"/>
                  </a:lnTo>
                  <a:lnTo>
                    <a:pt x="146779" y="150773"/>
                  </a:lnTo>
                  <a:lnTo>
                    <a:pt x="189534" y="118350"/>
                  </a:lnTo>
                  <a:lnTo>
                    <a:pt x="226312" y="85323"/>
                  </a:lnTo>
                  <a:lnTo>
                    <a:pt x="257279" y="53053"/>
                  </a:lnTo>
                  <a:lnTo>
                    <a:pt x="282603" y="22903"/>
                  </a:lnTo>
                  <a:lnTo>
                    <a:pt x="299650" y="0"/>
                  </a:lnTo>
                  <a:close/>
                </a:path>
              </a:pathLst>
            </a:custGeom>
            <a:solidFill>
              <a:srgbClr val="66B345">
                <a:alpha val="69999"/>
              </a:srgbClr>
            </a:solidFill>
          </p:spPr>
          <p:txBody>
            <a:bodyPr wrap="square" lIns="0" tIns="0" rIns="0" bIns="0" rtlCol="0"/>
            <a:lstStyle/>
            <a:p>
              <a:endParaRPr/>
            </a:p>
          </p:txBody>
        </p:sp>
        <p:sp>
          <p:nvSpPr>
            <p:cNvPr id="204" name="object 41">
              <a:extLst>
                <a:ext uri="{FF2B5EF4-FFF2-40B4-BE49-F238E27FC236}">
                  <a16:creationId xmlns:a16="http://schemas.microsoft.com/office/drawing/2014/main" id="{C230FB82-5F49-761C-8F67-59356E3948D6}"/>
                </a:ext>
              </a:extLst>
            </p:cNvPr>
            <p:cNvSpPr/>
            <p:nvPr/>
          </p:nvSpPr>
          <p:spPr>
            <a:xfrm>
              <a:off x="4393094" y="1313207"/>
              <a:ext cx="143510" cy="385445"/>
            </a:xfrm>
            <a:custGeom>
              <a:avLst/>
              <a:gdLst/>
              <a:ahLst/>
              <a:cxnLst/>
              <a:rect l="l" t="t" r="r" b="b"/>
              <a:pathLst>
                <a:path w="143510" h="385444">
                  <a:moveTo>
                    <a:pt x="135818" y="0"/>
                  </a:moveTo>
                  <a:lnTo>
                    <a:pt x="101490" y="49276"/>
                  </a:lnTo>
                  <a:lnTo>
                    <a:pt x="71232" y="103344"/>
                  </a:lnTo>
                  <a:lnTo>
                    <a:pt x="47465" y="156821"/>
                  </a:lnTo>
                  <a:lnTo>
                    <a:pt x="29444" y="208868"/>
                  </a:lnTo>
                  <a:lnTo>
                    <a:pt x="16426" y="258644"/>
                  </a:lnTo>
                  <a:lnTo>
                    <a:pt x="7664" y="305311"/>
                  </a:lnTo>
                  <a:lnTo>
                    <a:pt x="2414" y="348030"/>
                  </a:lnTo>
                  <a:lnTo>
                    <a:pt x="0" y="384939"/>
                  </a:lnTo>
                  <a:lnTo>
                    <a:pt x="21634" y="365543"/>
                  </a:lnTo>
                  <a:lnTo>
                    <a:pt x="51940" y="331737"/>
                  </a:lnTo>
                  <a:lnTo>
                    <a:pt x="78436" y="294742"/>
                  </a:lnTo>
                  <a:lnTo>
                    <a:pt x="100810" y="254869"/>
                  </a:lnTo>
                  <a:lnTo>
                    <a:pt x="118753" y="212428"/>
                  </a:lnTo>
                  <a:lnTo>
                    <a:pt x="131954" y="167730"/>
                  </a:lnTo>
                  <a:lnTo>
                    <a:pt x="140102" y="121086"/>
                  </a:lnTo>
                  <a:lnTo>
                    <a:pt x="142888" y="72799"/>
                  </a:lnTo>
                  <a:lnTo>
                    <a:pt x="140102" y="24524"/>
                  </a:lnTo>
                  <a:lnTo>
                    <a:pt x="135818" y="0"/>
                  </a:lnTo>
                  <a:close/>
                </a:path>
              </a:pathLst>
            </a:custGeom>
            <a:solidFill>
              <a:srgbClr val="D5E15B">
                <a:alpha val="69999"/>
              </a:srgbClr>
            </a:solidFill>
          </p:spPr>
          <p:txBody>
            <a:bodyPr wrap="square" lIns="0" tIns="0" rIns="0" bIns="0" rtlCol="0"/>
            <a:lstStyle/>
            <a:p>
              <a:endParaRPr/>
            </a:p>
          </p:txBody>
        </p:sp>
        <p:sp>
          <p:nvSpPr>
            <p:cNvPr id="205" name="object 42">
              <a:extLst>
                <a:ext uri="{FF2B5EF4-FFF2-40B4-BE49-F238E27FC236}">
                  <a16:creationId xmlns:a16="http://schemas.microsoft.com/office/drawing/2014/main" id="{ECE17AC2-FCF5-D3AC-6AB0-7FA447C39FE3}"/>
                </a:ext>
              </a:extLst>
            </p:cNvPr>
            <p:cNvSpPr/>
            <p:nvPr/>
          </p:nvSpPr>
          <p:spPr>
            <a:xfrm>
              <a:off x="3732746" y="1046619"/>
              <a:ext cx="803275" cy="738505"/>
            </a:xfrm>
            <a:custGeom>
              <a:avLst/>
              <a:gdLst/>
              <a:ahLst/>
              <a:cxnLst/>
              <a:rect l="l" t="t" r="r" b="b"/>
              <a:pathLst>
                <a:path w="803275" h="738505">
                  <a:moveTo>
                    <a:pt x="279044" y="737958"/>
                  </a:moveTo>
                  <a:lnTo>
                    <a:pt x="249326" y="679704"/>
                  </a:lnTo>
                  <a:lnTo>
                    <a:pt x="225374" y="643991"/>
                  </a:lnTo>
                  <a:lnTo>
                    <a:pt x="195897" y="608761"/>
                  </a:lnTo>
                  <a:lnTo>
                    <a:pt x="161036" y="577088"/>
                  </a:lnTo>
                  <a:lnTo>
                    <a:pt x="119468" y="547128"/>
                  </a:lnTo>
                  <a:lnTo>
                    <a:pt x="74574" y="519595"/>
                  </a:lnTo>
                  <a:lnTo>
                    <a:pt x="29718" y="495236"/>
                  </a:lnTo>
                  <a:lnTo>
                    <a:pt x="0" y="480542"/>
                  </a:lnTo>
                  <a:lnTo>
                    <a:pt x="17310" y="521462"/>
                  </a:lnTo>
                  <a:lnTo>
                    <a:pt x="39687" y="561340"/>
                  </a:lnTo>
                  <a:lnTo>
                    <a:pt x="66179" y="598335"/>
                  </a:lnTo>
                  <a:lnTo>
                    <a:pt x="96481" y="632142"/>
                  </a:lnTo>
                  <a:lnTo>
                    <a:pt x="130289" y="662444"/>
                  </a:lnTo>
                  <a:lnTo>
                    <a:pt x="167297" y="688936"/>
                  </a:lnTo>
                  <a:lnTo>
                    <a:pt x="207162" y="711314"/>
                  </a:lnTo>
                  <a:lnTo>
                    <a:pt x="249605" y="729259"/>
                  </a:lnTo>
                  <a:lnTo>
                    <a:pt x="279044" y="737958"/>
                  </a:lnTo>
                  <a:close/>
                </a:path>
                <a:path w="803275" h="738505">
                  <a:moveTo>
                    <a:pt x="803236" y="339382"/>
                  </a:moveTo>
                  <a:lnTo>
                    <a:pt x="800442" y="291122"/>
                  </a:lnTo>
                  <a:lnTo>
                    <a:pt x="792302" y="244475"/>
                  </a:lnTo>
                  <a:lnTo>
                    <a:pt x="779094" y="199771"/>
                  </a:lnTo>
                  <a:lnTo>
                    <a:pt x="761149" y="157327"/>
                  </a:lnTo>
                  <a:lnTo>
                    <a:pt x="738784" y="117462"/>
                  </a:lnTo>
                  <a:lnTo>
                    <a:pt x="712279" y="80454"/>
                  </a:lnTo>
                  <a:lnTo>
                    <a:pt x="681977" y="46659"/>
                  </a:lnTo>
                  <a:lnTo>
                    <a:pt x="648169" y="16344"/>
                  </a:lnTo>
                  <a:lnTo>
                    <a:pt x="625360" y="0"/>
                  </a:lnTo>
                  <a:lnTo>
                    <a:pt x="625665" y="3556"/>
                  </a:lnTo>
                  <a:lnTo>
                    <a:pt x="639686" y="78905"/>
                  </a:lnTo>
                  <a:lnTo>
                    <a:pt x="652449" y="121043"/>
                  </a:lnTo>
                  <a:lnTo>
                    <a:pt x="670039" y="164934"/>
                  </a:lnTo>
                  <a:lnTo>
                    <a:pt x="693178" y="209689"/>
                  </a:lnTo>
                  <a:lnTo>
                    <a:pt x="722604" y="254406"/>
                  </a:lnTo>
                  <a:lnTo>
                    <a:pt x="759040" y="298157"/>
                  </a:lnTo>
                  <a:lnTo>
                    <a:pt x="803211" y="340055"/>
                  </a:lnTo>
                  <a:lnTo>
                    <a:pt x="803236" y="339382"/>
                  </a:lnTo>
                  <a:close/>
                </a:path>
              </a:pathLst>
            </a:custGeom>
            <a:solidFill>
              <a:srgbClr val="8DC63F">
                <a:alpha val="69999"/>
              </a:srgbClr>
            </a:solidFill>
          </p:spPr>
          <p:txBody>
            <a:bodyPr wrap="square" lIns="0" tIns="0" rIns="0" bIns="0" rtlCol="0"/>
            <a:lstStyle/>
            <a:p>
              <a:endParaRPr/>
            </a:p>
          </p:txBody>
        </p:sp>
        <p:sp>
          <p:nvSpPr>
            <p:cNvPr id="206" name="object 43">
              <a:extLst>
                <a:ext uri="{FF2B5EF4-FFF2-40B4-BE49-F238E27FC236}">
                  <a16:creationId xmlns:a16="http://schemas.microsoft.com/office/drawing/2014/main" id="{0D74C2EE-67A3-DCB8-39FB-573E343491D8}"/>
                </a:ext>
              </a:extLst>
            </p:cNvPr>
            <p:cNvSpPr/>
            <p:nvPr/>
          </p:nvSpPr>
          <p:spPr>
            <a:xfrm>
              <a:off x="3964279" y="972006"/>
              <a:ext cx="451484" cy="828040"/>
            </a:xfrm>
            <a:custGeom>
              <a:avLst/>
              <a:gdLst/>
              <a:ahLst/>
              <a:cxnLst/>
              <a:rect l="l" t="t" r="r" b="b"/>
              <a:pathLst>
                <a:path w="451485" h="828039">
                  <a:moveTo>
                    <a:pt x="441871" y="113576"/>
                  </a:moveTo>
                  <a:lnTo>
                    <a:pt x="379641" y="64465"/>
                  </a:lnTo>
                  <a:lnTo>
                    <a:pt x="339775" y="42087"/>
                  </a:lnTo>
                  <a:lnTo>
                    <a:pt x="297332" y="24142"/>
                  </a:lnTo>
                  <a:lnTo>
                    <a:pt x="252628" y="10934"/>
                  </a:lnTo>
                  <a:lnTo>
                    <a:pt x="205981" y="2794"/>
                  </a:lnTo>
                  <a:lnTo>
                    <a:pt x="157695" y="0"/>
                  </a:lnTo>
                  <a:lnTo>
                    <a:pt x="109423" y="2794"/>
                  </a:lnTo>
                  <a:lnTo>
                    <a:pt x="62776" y="10934"/>
                  </a:lnTo>
                  <a:lnTo>
                    <a:pt x="18072" y="24142"/>
                  </a:lnTo>
                  <a:lnTo>
                    <a:pt x="13576" y="26047"/>
                  </a:lnTo>
                  <a:lnTo>
                    <a:pt x="23736" y="32372"/>
                  </a:lnTo>
                  <a:lnTo>
                    <a:pt x="85115" y="62661"/>
                  </a:lnTo>
                  <a:lnTo>
                    <a:pt x="123863" y="77266"/>
                  </a:lnTo>
                  <a:lnTo>
                    <a:pt x="168160" y="90538"/>
                  </a:lnTo>
                  <a:lnTo>
                    <a:pt x="218147" y="101752"/>
                  </a:lnTo>
                  <a:lnTo>
                    <a:pt x="273951" y="110172"/>
                  </a:lnTo>
                  <a:lnTo>
                    <a:pt x="335724" y="115100"/>
                  </a:lnTo>
                  <a:lnTo>
                    <a:pt x="403580" y="115785"/>
                  </a:lnTo>
                  <a:lnTo>
                    <a:pt x="441871" y="113576"/>
                  </a:lnTo>
                  <a:close/>
                </a:path>
                <a:path w="451485" h="828039">
                  <a:moveTo>
                    <a:pt x="451205" y="705904"/>
                  </a:moveTo>
                  <a:lnTo>
                    <a:pt x="438861" y="705904"/>
                  </a:lnTo>
                  <a:lnTo>
                    <a:pt x="387896" y="707618"/>
                  </a:lnTo>
                  <a:lnTo>
                    <a:pt x="336003" y="711441"/>
                  </a:lnTo>
                  <a:lnTo>
                    <a:pt x="285064" y="717867"/>
                  </a:lnTo>
                  <a:lnTo>
                    <a:pt x="221792" y="729526"/>
                  </a:lnTo>
                  <a:lnTo>
                    <a:pt x="162687" y="743356"/>
                  </a:lnTo>
                  <a:lnTo>
                    <a:pt x="108356" y="758545"/>
                  </a:lnTo>
                  <a:lnTo>
                    <a:pt x="59448" y="774255"/>
                  </a:lnTo>
                  <a:lnTo>
                    <a:pt x="16573" y="789686"/>
                  </a:lnTo>
                  <a:lnTo>
                    <a:pt x="0" y="796226"/>
                  </a:lnTo>
                  <a:lnTo>
                    <a:pt x="18072" y="803871"/>
                  </a:lnTo>
                  <a:lnTo>
                    <a:pt x="62776" y="817079"/>
                  </a:lnTo>
                  <a:lnTo>
                    <a:pt x="109423" y="825220"/>
                  </a:lnTo>
                  <a:lnTo>
                    <a:pt x="157695" y="828001"/>
                  </a:lnTo>
                  <a:lnTo>
                    <a:pt x="205981" y="825220"/>
                  </a:lnTo>
                  <a:lnTo>
                    <a:pt x="252628" y="817079"/>
                  </a:lnTo>
                  <a:lnTo>
                    <a:pt x="297332" y="803871"/>
                  </a:lnTo>
                  <a:lnTo>
                    <a:pt x="339775" y="785926"/>
                  </a:lnTo>
                  <a:lnTo>
                    <a:pt x="379641" y="763549"/>
                  </a:lnTo>
                  <a:lnTo>
                    <a:pt x="416636" y="737057"/>
                  </a:lnTo>
                  <a:lnTo>
                    <a:pt x="450443" y="706755"/>
                  </a:lnTo>
                  <a:lnTo>
                    <a:pt x="451205" y="705904"/>
                  </a:lnTo>
                  <a:close/>
                </a:path>
              </a:pathLst>
            </a:custGeom>
            <a:solidFill>
              <a:srgbClr val="D5E15B">
                <a:alpha val="69999"/>
              </a:srgbClr>
            </a:solidFill>
          </p:spPr>
          <p:txBody>
            <a:bodyPr wrap="square" lIns="0" tIns="0" rIns="0" bIns="0" rtlCol="0"/>
            <a:lstStyle/>
            <a:p>
              <a:endParaRPr/>
            </a:p>
          </p:txBody>
        </p:sp>
        <p:pic>
          <p:nvPicPr>
            <p:cNvPr id="207" name="object 44">
              <a:extLst>
                <a:ext uri="{FF2B5EF4-FFF2-40B4-BE49-F238E27FC236}">
                  <a16:creationId xmlns:a16="http://schemas.microsoft.com/office/drawing/2014/main" id="{412B595C-A1F1-A48F-424C-44EC2FCE3C49}"/>
                </a:ext>
              </a:extLst>
            </p:cNvPr>
            <p:cNvPicPr/>
            <p:nvPr/>
          </p:nvPicPr>
          <p:blipFill>
            <a:blip r:embed="rId11" cstate="print"/>
            <a:stretch>
              <a:fillRect/>
            </a:stretch>
          </p:blipFill>
          <p:spPr>
            <a:xfrm>
              <a:off x="4022832" y="1275868"/>
              <a:ext cx="203464" cy="201776"/>
            </a:xfrm>
            <a:prstGeom prst="rect">
              <a:avLst/>
            </a:prstGeom>
          </p:spPr>
        </p:pic>
        <p:sp>
          <p:nvSpPr>
            <p:cNvPr id="208" name="object 45">
              <a:extLst>
                <a:ext uri="{FF2B5EF4-FFF2-40B4-BE49-F238E27FC236}">
                  <a16:creationId xmlns:a16="http://schemas.microsoft.com/office/drawing/2014/main" id="{DC92377D-6C54-EA5F-F93F-71CE4E2A4368}"/>
                </a:ext>
              </a:extLst>
            </p:cNvPr>
            <p:cNvSpPr/>
            <p:nvPr/>
          </p:nvSpPr>
          <p:spPr>
            <a:xfrm>
              <a:off x="3855986" y="1130261"/>
              <a:ext cx="535940" cy="502284"/>
            </a:xfrm>
            <a:custGeom>
              <a:avLst/>
              <a:gdLst/>
              <a:ahLst/>
              <a:cxnLst/>
              <a:rect l="l" t="t" r="r" b="b"/>
              <a:pathLst>
                <a:path w="535939" h="502285">
                  <a:moveTo>
                    <a:pt x="479552" y="153111"/>
                  </a:moveTo>
                  <a:lnTo>
                    <a:pt x="459168" y="109982"/>
                  </a:lnTo>
                  <a:lnTo>
                    <a:pt x="430923" y="72720"/>
                  </a:lnTo>
                  <a:lnTo>
                    <a:pt x="396049" y="42214"/>
                  </a:lnTo>
                  <a:lnTo>
                    <a:pt x="355765" y="19354"/>
                  </a:lnTo>
                  <a:lnTo>
                    <a:pt x="311315" y="4991"/>
                  </a:lnTo>
                  <a:lnTo>
                    <a:pt x="263931" y="0"/>
                  </a:lnTo>
                  <a:lnTo>
                    <a:pt x="218516" y="4584"/>
                  </a:lnTo>
                  <a:lnTo>
                    <a:pt x="175768" y="17805"/>
                  </a:lnTo>
                  <a:lnTo>
                    <a:pt x="136753" y="38900"/>
                  </a:lnTo>
                  <a:lnTo>
                    <a:pt x="102539" y="67094"/>
                  </a:lnTo>
                  <a:lnTo>
                    <a:pt x="74206" y="101612"/>
                  </a:lnTo>
                  <a:lnTo>
                    <a:pt x="52832" y="141681"/>
                  </a:lnTo>
                  <a:lnTo>
                    <a:pt x="0" y="119557"/>
                  </a:lnTo>
                  <a:lnTo>
                    <a:pt x="32804" y="261759"/>
                  </a:lnTo>
                  <a:lnTo>
                    <a:pt x="157162" y="185369"/>
                  </a:lnTo>
                  <a:lnTo>
                    <a:pt x="104813" y="163449"/>
                  </a:lnTo>
                  <a:lnTo>
                    <a:pt x="130962" y="119570"/>
                  </a:lnTo>
                  <a:lnTo>
                    <a:pt x="168021" y="85788"/>
                  </a:lnTo>
                  <a:lnTo>
                    <a:pt x="213258" y="64084"/>
                  </a:lnTo>
                  <a:lnTo>
                    <a:pt x="263931" y="56400"/>
                  </a:lnTo>
                  <a:lnTo>
                    <a:pt x="316687" y="64731"/>
                  </a:lnTo>
                  <a:lnTo>
                    <a:pt x="363423" y="88214"/>
                  </a:lnTo>
                  <a:lnTo>
                    <a:pt x="401015" y="124637"/>
                  </a:lnTo>
                  <a:lnTo>
                    <a:pt x="426326" y="171767"/>
                  </a:lnTo>
                  <a:lnTo>
                    <a:pt x="479552" y="153111"/>
                  </a:lnTo>
                  <a:close/>
                </a:path>
                <a:path w="535939" h="502285">
                  <a:moveTo>
                    <a:pt x="535851" y="382460"/>
                  </a:moveTo>
                  <a:lnTo>
                    <a:pt x="503047" y="240258"/>
                  </a:lnTo>
                  <a:lnTo>
                    <a:pt x="378701" y="316649"/>
                  </a:lnTo>
                  <a:lnTo>
                    <a:pt x="431038" y="338569"/>
                  </a:lnTo>
                  <a:lnTo>
                    <a:pt x="404888" y="382447"/>
                  </a:lnTo>
                  <a:lnTo>
                    <a:pt x="367830" y="416229"/>
                  </a:lnTo>
                  <a:lnTo>
                    <a:pt x="322592" y="437946"/>
                  </a:lnTo>
                  <a:lnTo>
                    <a:pt x="271919" y="445630"/>
                  </a:lnTo>
                  <a:lnTo>
                    <a:pt x="219163" y="437311"/>
                  </a:lnTo>
                  <a:lnTo>
                    <a:pt x="172427" y="413816"/>
                  </a:lnTo>
                  <a:lnTo>
                    <a:pt x="134835" y="377393"/>
                  </a:lnTo>
                  <a:lnTo>
                    <a:pt x="109524" y="330250"/>
                  </a:lnTo>
                  <a:lnTo>
                    <a:pt x="56299" y="348907"/>
                  </a:lnTo>
                  <a:lnTo>
                    <a:pt x="76682" y="392049"/>
                  </a:lnTo>
                  <a:lnTo>
                    <a:pt x="104927" y="429298"/>
                  </a:lnTo>
                  <a:lnTo>
                    <a:pt x="139801" y="459803"/>
                  </a:lnTo>
                  <a:lnTo>
                    <a:pt x="180086" y="482676"/>
                  </a:lnTo>
                  <a:lnTo>
                    <a:pt x="224536" y="497039"/>
                  </a:lnTo>
                  <a:lnTo>
                    <a:pt x="271919" y="502018"/>
                  </a:lnTo>
                  <a:lnTo>
                    <a:pt x="317334" y="497433"/>
                  </a:lnTo>
                  <a:lnTo>
                    <a:pt x="360083" y="484212"/>
                  </a:lnTo>
                  <a:lnTo>
                    <a:pt x="399097" y="463118"/>
                  </a:lnTo>
                  <a:lnTo>
                    <a:pt x="433311" y="434936"/>
                  </a:lnTo>
                  <a:lnTo>
                    <a:pt x="461645" y="400405"/>
                  </a:lnTo>
                  <a:lnTo>
                    <a:pt x="483019" y="360337"/>
                  </a:lnTo>
                  <a:lnTo>
                    <a:pt x="535851" y="382460"/>
                  </a:lnTo>
                  <a:close/>
                </a:path>
              </a:pathLst>
            </a:custGeom>
            <a:solidFill>
              <a:srgbClr val="FDCB94"/>
            </a:solidFill>
          </p:spPr>
          <p:txBody>
            <a:bodyPr wrap="square" lIns="0" tIns="0" rIns="0" bIns="0" rtlCol="0"/>
            <a:lstStyle/>
            <a:p>
              <a:endParaRPr/>
            </a:p>
          </p:txBody>
        </p:sp>
      </p:grpSp>
      <p:grpSp>
        <p:nvGrpSpPr>
          <p:cNvPr id="209" name="object 46">
            <a:extLst>
              <a:ext uri="{FF2B5EF4-FFF2-40B4-BE49-F238E27FC236}">
                <a16:creationId xmlns:a16="http://schemas.microsoft.com/office/drawing/2014/main" id="{9942059D-9AF5-48DD-4BFC-784E55123B07}"/>
              </a:ext>
            </a:extLst>
          </p:cNvPr>
          <p:cNvGrpSpPr/>
          <p:nvPr/>
        </p:nvGrpSpPr>
        <p:grpSpPr>
          <a:xfrm>
            <a:off x="7127989" y="972007"/>
            <a:ext cx="828040" cy="828040"/>
            <a:chOff x="7127989" y="972007"/>
            <a:chExt cx="828040" cy="828040"/>
          </a:xfrm>
        </p:grpSpPr>
        <p:sp>
          <p:nvSpPr>
            <p:cNvPr id="210" name="object 47">
              <a:extLst>
                <a:ext uri="{FF2B5EF4-FFF2-40B4-BE49-F238E27FC236}">
                  <a16:creationId xmlns:a16="http://schemas.microsoft.com/office/drawing/2014/main" id="{E6B60611-0B38-8435-D89E-AFE223D08D97}"/>
                </a:ext>
              </a:extLst>
            </p:cNvPr>
            <p:cNvSpPr/>
            <p:nvPr/>
          </p:nvSpPr>
          <p:spPr>
            <a:xfrm>
              <a:off x="7127989" y="1132465"/>
              <a:ext cx="102870" cy="430530"/>
            </a:xfrm>
            <a:custGeom>
              <a:avLst/>
              <a:gdLst/>
              <a:ahLst/>
              <a:cxnLst/>
              <a:rect l="l" t="t" r="r" b="b"/>
              <a:pathLst>
                <a:path w="102870" h="430530">
                  <a:moveTo>
                    <a:pt x="87085" y="0"/>
                  </a:moveTo>
                  <a:lnTo>
                    <a:pt x="64451" y="31604"/>
                  </a:lnTo>
                  <a:lnTo>
                    <a:pt x="42077" y="71478"/>
                  </a:lnTo>
                  <a:lnTo>
                    <a:pt x="24134" y="113920"/>
                  </a:lnTo>
                  <a:lnTo>
                    <a:pt x="10933" y="158620"/>
                  </a:lnTo>
                  <a:lnTo>
                    <a:pt x="2785" y="205266"/>
                  </a:lnTo>
                  <a:lnTo>
                    <a:pt x="0" y="253541"/>
                  </a:lnTo>
                  <a:lnTo>
                    <a:pt x="2785" y="301828"/>
                  </a:lnTo>
                  <a:lnTo>
                    <a:pt x="10933" y="348472"/>
                  </a:lnTo>
                  <a:lnTo>
                    <a:pt x="24134" y="393170"/>
                  </a:lnTo>
                  <a:lnTo>
                    <a:pt x="39693" y="429972"/>
                  </a:lnTo>
                  <a:lnTo>
                    <a:pt x="51308" y="409396"/>
                  </a:lnTo>
                  <a:lnTo>
                    <a:pt x="71498" y="364062"/>
                  </a:lnTo>
                  <a:lnTo>
                    <a:pt x="88190" y="311995"/>
                  </a:lnTo>
                  <a:lnTo>
                    <a:pt x="99287" y="253541"/>
                  </a:lnTo>
                  <a:lnTo>
                    <a:pt x="102425" y="208654"/>
                  </a:lnTo>
                  <a:lnTo>
                    <a:pt x="102071" y="159064"/>
                  </a:lnTo>
                  <a:lnTo>
                    <a:pt x="99039" y="107338"/>
                  </a:lnTo>
                  <a:lnTo>
                    <a:pt x="94145" y="56040"/>
                  </a:lnTo>
                  <a:lnTo>
                    <a:pt x="88202" y="7733"/>
                  </a:lnTo>
                  <a:lnTo>
                    <a:pt x="87085" y="0"/>
                  </a:lnTo>
                  <a:close/>
                </a:path>
              </a:pathLst>
            </a:custGeom>
            <a:solidFill>
              <a:srgbClr val="BFD730">
                <a:alpha val="69999"/>
              </a:srgbClr>
            </a:solidFill>
          </p:spPr>
          <p:txBody>
            <a:bodyPr wrap="square" lIns="0" tIns="0" rIns="0" bIns="0" rtlCol="0"/>
            <a:lstStyle/>
            <a:p>
              <a:endParaRPr/>
            </a:p>
          </p:txBody>
        </p:sp>
        <p:sp>
          <p:nvSpPr>
            <p:cNvPr id="211" name="object 48">
              <a:extLst>
                <a:ext uri="{FF2B5EF4-FFF2-40B4-BE49-F238E27FC236}">
                  <a16:creationId xmlns:a16="http://schemas.microsoft.com/office/drawing/2014/main" id="{1CBBC52C-FE4D-4DDC-6351-3A48ED1467D3}"/>
                </a:ext>
              </a:extLst>
            </p:cNvPr>
            <p:cNvSpPr/>
            <p:nvPr/>
          </p:nvSpPr>
          <p:spPr>
            <a:xfrm>
              <a:off x="7170747" y="978864"/>
              <a:ext cx="299720" cy="224154"/>
            </a:xfrm>
            <a:custGeom>
              <a:avLst/>
              <a:gdLst/>
              <a:ahLst/>
              <a:cxnLst/>
              <a:rect l="l" t="t" r="r" b="b"/>
              <a:pathLst>
                <a:path w="299720" h="224155">
                  <a:moveTo>
                    <a:pt x="299645" y="0"/>
                  </a:moveTo>
                  <a:lnTo>
                    <a:pt x="231610" y="17278"/>
                  </a:lnTo>
                  <a:lnTo>
                    <a:pt x="189169" y="35222"/>
                  </a:lnTo>
                  <a:lnTo>
                    <a:pt x="149295" y="57598"/>
                  </a:lnTo>
                  <a:lnTo>
                    <a:pt x="112301" y="84094"/>
                  </a:lnTo>
                  <a:lnTo>
                    <a:pt x="78495" y="114402"/>
                  </a:lnTo>
                  <a:lnTo>
                    <a:pt x="48189" y="148208"/>
                  </a:lnTo>
                  <a:lnTo>
                    <a:pt x="21694" y="185204"/>
                  </a:lnTo>
                  <a:lnTo>
                    <a:pt x="0" y="223867"/>
                  </a:lnTo>
                  <a:lnTo>
                    <a:pt x="42656" y="208355"/>
                  </a:lnTo>
                  <a:lnTo>
                    <a:pt x="97871" y="181229"/>
                  </a:lnTo>
                  <a:lnTo>
                    <a:pt x="146773" y="150774"/>
                  </a:lnTo>
                  <a:lnTo>
                    <a:pt x="189528" y="118351"/>
                  </a:lnTo>
                  <a:lnTo>
                    <a:pt x="226305" y="85324"/>
                  </a:lnTo>
                  <a:lnTo>
                    <a:pt x="257272" y="53054"/>
                  </a:lnTo>
                  <a:lnTo>
                    <a:pt x="282597" y="22904"/>
                  </a:lnTo>
                  <a:lnTo>
                    <a:pt x="299645" y="0"/>
                  </a:lnTo>
                  <a:close/>
                </a:path>
              </a:pathLst>
            </a:custGeom>
            <a:solidFill>
              <a:srgbClr val="66B345">
                <a:alpha val="69999"/>
              </a:srgbClr>
            </a:solidFill>
          </p:spPr>
          <p:txBody>
            <a:bodyPr wrap="square" lIns="0" tIns="0" rIns="0" bIns="0" rtlCol="0"/>
            <a:lstStyle/>
            <a:p>
              <a:endParaRPr/>
            </a:p>
          </p:txBody>
        </p:sp>
        <p:sp>
          <p:nvSpPr>
            <p:cNvPr id="212" name="object 49">
              <a:extLst>
                <a:ext uri="{FF2B5EF4-FFF2-40B4-BE49-F238E27FC236}">
                  <a16:creationId xmlns:a16="http://schemas.microsoft.com/office/drawing/2014/main" id="{B3D59B6A-EFAE-6151-260D-8D56A5A455D1}"/>
                </a:ext>
              </a:extLst>
            </p:cNvPr>
            <p:cNvSpPr/>
            <p:nvPr/>
          </p:nvSpPr>
          <p:spPr>
            <a:xfrm>
              <a:off x="7813095" y="1313199"/>
              <a:ext cx="143510" cy="385445"/>
            </a:xfrm>
            <a:custGeom>
              <a:avLst/>
              <a:gdLst/>
              <a:ahLst/>
              <a:cxnLst/>
              <a:rect l="l" t="t" r="r" b="b"/>
              <a:pathLst>
                <a:path w="143509" h="385444">
                  <a:moveTo>
                    <a:pt x="135824" y="0"/>
                  </a:moveTo>
                  <a:lnTo>
                    <a:pt x="101490" y="49284"/>
                  </a:lnTo>
                  <a:lnTo>
                    <a:pt x="71232" y="103352"/>
                  </a:lnTo>
                  <a:lnTo>
                    <a:pt x="47465" y="156829"/>
                  </a:lnTo>
                  <a:lnTo>
                    <a:pt x="29444" y="208876"/>
                  </a:lnTo>
                  <a:lnTo>
                    <a:pt x="16426" y="258652"/>
                  </a:lnTo>
                  <a:lnTo>
                    <a:pt x="7664" y="305320"/>
                  </a:lnTo>
                  <a:lnTo>
                    <a:pt x="2414" y="348038"/>
                  </a:lnTo>
                  <a:lnTo>
                    <a:pt x="0" y="384947"/>
                  </a:lnTo>
                  <a:lnTo>
                    <a:pt x="21636" y="365551"/>
                  </a:lnTo>
                  <a:lnTo>
                    <a:pt x="51943" y="331745"/>
                  </a:lnTo>
                  <a:lnTo>
                    <a:pt x="78439" y="294750"/>
                  </a:lnTo>
                  <a:lnTo>
                    <a:pt x="100815" y="254877"/>
                  </a:lnTo>
                  <a:lnTo>
                    <a:pt x="118759" y="212436"/>
                  </a:lnTo>
                  <a:lnTo>
                    <a:pt x="131961" y="167738"/>
                  </a:lnTo>
                  <a:lnTo>
                    <a:pt x="140110" y="121094"/>
                  </a:lnTo>
                  <a:lnTo>
                    <a:pt x="142896" y="72807"/>
                  </a:lnTo>
                  <a:lnTo>
                    <a:pt x="140110" y="24533"/>
                  </a:lnTo>
                  <a:lnTo>
                    <a:pt x="135824" y="0"/>
                  </a:lnTo>
                  <a:close/>
                </a:path>
              </a:pathLst>
            </a:custGeom>
            <a:solidFill>
              <a:srgbClr val="D5E15B">
                <a:alpha val="69999"/>
              </a:srgbClr>
            </a:solidFill>
          </p:spPr>
          <p:txBody>
            <a:bodyPr wrap="square" lIns="0" tIns="0" rIns="0" bIns="0" rtlCol="0"/>
            <a:lstStyle/>
            <a:p>
              <a:endParaRPr/>
            </a:p>
          </p:txBody>
        </p:sp>
        <p:sp>
          <p:nvSpPr>
            <p:cNvPr id="213" name="object 50">
              <a:extLst>
                <a:ext uri="{FF2B5EF4-FFF2-40B4-BE49-F238E27FC236}">
                  <a16:creationId xmlns:a16="http://schemas.microsoft.com/office/drawing/2014/main" id="{6F95AD75-924B-9D6D-3BCC-00A2832002DA}"/>
                </a:ext>
              </a:extLst>
            </p:cNvPr>
            <p:cNvSpPr/>
            <p:nvPr/>
          </p:nvSpPr>
          <p:spPr>
            <a:xfrm>
              <a:off x="7152767" y="1046619"/>
              <a:ext cx="803275" cy="738505"/>
            </a:xfrm>
            <a:custGeom>
              <a:avLst/>
              <a:gdLst/>
              <a:ahLst/>
              <a:cxnLst/>
              <a:rect l="l" t="t" r="r" b="b"/>
              <a:pathLst>
                <a:path w="803275" h="738505">
                  <a:moveTo>
                    <a:pt x="279031" y="737958"/>
                  </a:moveTo>
                  <a:lnTo>
                    <a:pt x="249301" y="679704"/>
                  </a:lnTo>
                  <a:lnTo>
                    <a:pt x="225348" y="643991"/>
                  </a:lnTo>
                  <a:lnTo>
                    <a:pt x="195872" y="608761"/>
                  </a:lnTo>
                  <a:lnTo>
                    <a:pt x="161010" y="577088"/>
                  </a:lnTo>
                  <a:lnTo>
                    <a:pt x="119443" y="547128"/>
                  </a:lnTo>
                  <a:lnTo>
                    <a:pt x="74561" y="519595"/>
                  </a:lnTo>
                  <a:lnTo>
                    <a:pt x="29705" y="495236"/>
                  </a:lnTo>
                  <a:lnTo>
                    <a:pt x="0" y="480542"/>
                  </a:lnTo>
                  <a:lnTo>
                    <a:pt x="17297" y="521462"/>
                  </a:lnTo>
                  <a:lnTo>
                    <a:pt x="39662" y="561340"/>
                  </a:lnTo>
                  <a:lnTo>
                    <a:pt x="66167" y="598335"/>
                  </a:lnTo>
                  <a:lnTo>
                    <a:pt x="96469" y="632142"/>
                  </a:lnTo>
                  <a:lnTo>
                    <a:pt x="130276" y="662444"/>
                  </a:lnTo>
                  <a:lnTo>
                    <a:pt x="167271" y="688936"/>
                  </a:lnTo>
                  <a:lnTo>
                    <a:pt x="207137" y="711314"/>
                  </a:lnTo>
                  <a:lnTo>
                    <a:pt x="249580" y="729259"/>
                  </a:lnTo>
                  <a:lnTo>
                    <a:pt x="279031" y="737958"/>
                  </a:lnTo>
                  <a:close/>
                </a:path>
                <a:path w="803275" h="738505">
                  <a:moveTo>
                    <a:pt x="803224" y="339382"/>
                  </a:moveTo>
                  <a:lnTo>
                    <a:pt x="800430" y="291122"/>
                  </a:lnTo>
                  <a:lnTo>
                    <a:pt x="792289" y="244475"/>
                  </a:lnTo>
                  <a:lnTo>
                    <a:pt x="779081" y="199771"/>
                  </a:lnTo>
                  <a:lnTo>
                    <a:pt x="761136" y="157327"/>
                  </a:lnTo>
                  <a:lnTo>
                    <a:pt x="738759" y="117462"/>
                  </a:lnTo>
                  <a:lnTo>
                    <a:pt x="712266" y="80454"/>
                  </a:lnTo>
                  <a:lnTo>
                    <a:pt x="681964" y="46659"/>
                  </a:lnTo>
                  <a:lnTo>
                    <a:pt x="648157" y="16344"/>
                  </a:lnTo>
                  <a:lnTo>
                    <a:pt x="625335" y="0"/>
                  </a:lnTo>
                  <a:lnTo>
                    <a:pt x="625640" y="3556"/>
                  </a:lnTo>
                  <a:lnTo>
                    <a:pt x="639660" y="78905"/>
                  </a:lnTo>
                  <a:lnTo>
                    <a:pt x="652437" y="121043"/>
                  </a:lnTo>
                  <a:lnTo>
                    <a:pt x="670013" y="164934"/>
                  </a:lnTo>
                  <a:lnTo>
                    <a:pt x="693153" y="209689"/>
                  </a:lnTo>
                  <a:lnTo>
                    <a:pt x="722579" y="254406"/>
                  </a:lnTo>
                  <a:lnTo>
                    <a:pt x="759015" y="298157"/>
                  </a:lnTo>
                  <a:lnTo>
                    <a:pt x="803186" y="340055"/>
                  </a:lnTo>
                  <a:lnTo>
                    <a:pt x="803224" y="339382"/>
                  </a:lnTo>
                  <a:close/>
                </a:path>
              </a:pathLst>
            </a:custGeom>
            <a:solidFill>
              <a:srgbClr val="8DC63F">
                <a:alpha val="69999"/>
              </a:srgbClr>
            </a:solidFill>
          </p:spPr>
          <p:txBody>
            <a:bodyPr wrap="square" lIns="0" tIns="0" rIns="0" bIns="0" rtlCol="0"/>
            <a:lstStyle/>
            <a:p>
              <a:endParaRPr/>
            </a:p>
          </p:txBody>
        </p:sp>
        <p:sp>
          <p:nvSpPr>
            <p:cNvPr id="214" name="object 51">
              <a:extLst>
                <a:ext uri="{FF2B5EF4-FFF2-40B4-BE49-F238E27FC236}">
                  <a16:creationId xmlns:a16="http://schemas.microsoft.com/office/drawing/2014/main" id="{5DD03939-EC85-B519-E143-2916AB392C1C}"/>
                </a:ext>
              </a:extLst>
            </p:cNvPr>
            <p:cNvSpPr/>
            <p:nvPr/>
          </p:nvSpPr>
          <p:spPr>
            <a:xfrm>
              <a:off x="7384288" y="972019"/>
              <a:ext cx="451484" cy="828040"/>
            </a:xfrm>
            <a:custGeom>
              <a:avLst/>
              <a:gdLst/>
              <a:ahLst/>
              <a:cxnLst/>
              <a:rect l="l" t="t" r="r" b="b"/>
              <a:pathLst>
                <a:path w="451484" h="828039">
                  <a:moveTo>
                    <a:pt x="441858" y="113563"/>
                  </a:moveTo>
                  <a:lnTo>
                    <a:pt x="379628" y="64452"/>
                  </a:lnTo>
                  <a:lnTo>
                    <a:pt x="339763" y="42075"/>
                  </a:lnTo>
                  <a:lnTo>
                    <a:pt x="297319" y="24130"/>
                  </a:lnTo>
                  <a:lnTo>
                    <a:pt x="252615" y="10922"/>
                  </a:lnTo>
                  <a:lnTo>
                    <a:pt x="205968" y="2781"/>
                  </a:lnTo>
                  <a:lnTo>
                    <a:pt x="157695" y="0"/>
                  </a:lnTo>
                  <a:lnTo>
                    <a:pt x="109410" y="2781"/>
                  </a:lnTo>
                  <a:lnTo>
                    <a:pt x="62763" y="10922"/>
                  </a:lnTo>
                  <a:lnTo>
                    <a:pt x="18059" y="24130"/>
                  </a:lnTo>
                  <a:lnTo>
                    <a:pt x="13563" y="26035"/>
                  </a:lnTo>
                  <a:lnTo>
                    <a:pt x="23736" y="32359"/>
                  </a:lnTo>
                  <a:lnTo>
                    <a:pt x="85115" y="62649"/>
                  </a:lnTo>
                  <a:lnTo>
                    <a:pt x="123850" y="77254"/>
                  </a:lnTo>
                  <a:lnTo>
                    <a:pt x="168148" y="90525"/>
                  </a:lnTo>
                  <a:lnTo>
                    <a:pt x="218135" y="101739"/>
                  </a:lnTo>
                  <a:lnTo>
                    <a:pt x="273951" y="110159"/>
                  </a:lnTo>
                  <a:lnTo>
                    <a:pt x="335711" y="115087"/>
                  </a:lnTo>
                  <a:lnTo>
                    <a:pt x="403580" y="115773"/>
                  </a:lnTo>
                  <a:lnTo>
                    <a:pt x="441858" y="113563"/>
                  </a:lnTo>
                  <a:close/>
                </a:path>
                <a:path w="451484" h="828039">
                  <a:moveTo>
                    <a:pt x="451192" y="705891"/>
                  </a:moveTo>
                  <a:lnTo>
                    <a:pt x="438848" y="705891"/>
                  </a:lnTo>
                  <a:lnTo>
                    <a:pt x="387883" y="707605"/>
                  </a:lnTo>
                  <a:lnTo>
                    <a:pt x="336003" y="711428"/>
                  </a:lnTo>
                  <a:lnTo>
                    <a:pt x="285051" y="717854"/>
                  </a:lnTo>
                  <a:lnTo>
                    <a:pt x="221780" y="729513"/>
                  </a:lnTo>
                  <a:lnTo>
                    <a:pt x="162674" y="743343"/>
                  </a:lnTo>
                  <a:lnTo>
                    <a:pt x="108343" y="758532"/>
                  </a:lnTo>
                  <a:lnTo>
                    <a:pt x="59436" y="774242"/>
                  </a:lnTo>
                  <a:lnTo>
                    <a:pt x="16560" y="789673"/>
                  </a:lnTo>
                  <a:lnTo>
                    <a:pt x="0" y="796226"/>
                  </a:lnTo>
                  <a:lnTo>
                    <a:pt x="18059" y="803859"/>
                  </a:lnTo>
                  <a:lnTo>
                    <a:pt x="62763" y="817067"/>
                  </a:lnTo>
                  <a:lnTo>
                    <a:pt x="109410" y="825207"/>
                  </a:lnTo>
                  <a:lnTo>
                    <a:pt x="157683" y="827989"/>
                  </a:lnTo>
                  <a:lnTo>
                    <a:pt x="205968" y="825207"/>
                  </a:lnTo>
                  <a:lnTo>
                    <a:pt x="252615" y="817067"/>
                  </a:lnTo>
                  <a:lnTo>
                    <a:pt x="297319" y="803859"/>
                  </a:lnTo>
                  <a:lnTo>
                    <a:pt x="339763" y="785914"/>
                  </a:lnTo>
                  <a:lnTo>
                    <a:pt x="379628" y="763536"/>
                  </a:lnTo>
                  <a:lnTo>
                    <a:pt x="416636" y="737044"/>
                  </a:lnTo>
                  <a:lnTo>
                    <a:pt x="450430" y="706742"/>
                  </a:lnTo>
                  <a:lnTo>
                    <a:pt x="451192" y="705891"/>
                  </a:lnTo>
                  <a:close/>
                </a:path>
              </a:pathLst>
            </a:custGeom>
            <a:solidFill>
              <a:srgbClr val="D5E15B">
                <a:alpha val="69999"/>
              </a:srgbClr>
            </a:solidFill>
          </p:spPr>
          <p:txBody>
            <a:bodyPr wrap="square" lIns="0" tIns="0" rIns="0" bIns="0" rtlCol="0"/>
            <a:lstStyle/>
            <a:p>
              <a:endParaRPr/>
            </a:p>
          </p:txBody>
        </p:sp>
        <p:sp>
          <p:nvSpPr>
            <p:cNvPr id="215" name="object 52">
              <a:extLst>
                <a:ext uri="{FF2B5EF4-FFF2-40B4-BE49-F238E27FC236}">
                  <a16:creationId xmlns:a16="http://schemas.microsoft.com/office/drawing/2014/main" id="{8D882F4C-9E40-57C0-1ADD-D7DF8D166086}"/>
                </a:ext>
              </a:extLst>
            </p:cNvPr>
            <p:cNvSpPr/>
            <p:nvPr/>
          </p:nvSpPr>
          <p:spPr>
            <a:xfrm>
              <a:off x="7443442" y="1154915"/>
              <a:ext cx="199390" cy="280670"/>
            </a:xfrm>
            <a:custGeom>
              <a:avLst/>
              <a:gdLst/>
              <a:ahLst/>
              <a:cxnLst/>
              <a:rect l="l" t="t" r="r" b="b"/>
              <a:pathLst>
                <a:path w="199390" h="280669">
                  <a:moveTo>
                    <a:pt x="99695" y="0"/>
                  </a:moveTo>
                  <a:lnTo>
                    <a:pt x="60886" y="11016"/>
                  </a:lnTo>
                  <a:lnTo>
                    <a:pt x="29197" y="41060"/>
                  </a:lnTo>
                  <a:lnTo>
                    <a:pt x="7833" y="85623"/>
                  </a:lnTo>
                  <a:lnTo>
                    <a:pt x="0" y="140195"/>
                  </a:lnTo>
                  <a:lnTo>
                    <a:pt x="7833" y="194767"/>
                  </a:lnTo>
                  <a:lnTo>
                    <a:pt x="29197" y="239329"/>
                  </a:lnTo>
                  <a:lnTo>
                    <a:pt x="60886" y="269373"/>
                  </a:lnTo>
                  <a:lnTo>
                    <a:pt x="99695" y="280390"/>
                  </a:lnTo>
                  <a:lnTo>
                    <a:pt x="138498" y="269373"/>
                  </a:lnTo>
                  <a:lnTo>
                    <a:pt x="170187" y="239329"/>
                  </a:lnTo>
                  <a:lnTo>
                    <a:pt x="191554" y="194767"/>
                  </a:lnTo>
                  <a:lnTo>
                    <a:pt x="199390" y="140195"/>
                  </a:lnTo>
                  <a:lnTo>
                    <a:pt x="191554" y="85623"/>
                  </a:lnTo>
                  <a:lnTo>
                    <a:pt x="170187" y="41060"/>
                  </a:lnTo>
                  <a:lnTo>
                    <a:pt x="138498" y="11016"/>
                  </a:lnTo>
                  <a:lnTo>
                    <a:pt x="99695" y="0"/>
                  </a:lnTo>
                  <a:close/>
                </a:path>
              </a:pathLst>
            </a:custGeom>
            <a:solidFill>
              <a:srgbClr val="8DC63F"/>
            </a:solidFill>
          </p:spPr>
          <p:txBody>
            <a:bodyPr wrap="square" lIns="0" tIns="0" rIns="0" bIns="0" rtlCol="0"/>
            <a:lstStyle/>
            <a:p>
              <a:endParaRPr/>
            </a:p>
          </p:txBody>
        </p:sp>
        <p:sp>
          <p:nvSpPr>
            <p:cNvPr id="216" name="object 53">
              <a:extLst>
                <a:ext uri="{FF2B5EF4-FFF2-40B4-BE49-F238E27FC236}">
                  <a16:creationId xmlns:a16="http://schemas.microsoft.com/office/drawing/2014/main" id="{CC5DB1B7-187C-BD83-E35B-ADCE2EB5F813}"/>
                </a:ext>
              </a:extLst>
            </p:cNvPr>
            <p:cNvSpPr/>
            <p:nvPr/>
          </p:nvSpPr>
          <p:spPr>
            <a:xfrm>
              <a:off x="7287374" y="1226070"/>
              <a:ext cx="282575" cy="280670"/>
            </a:xfrm>
            <a:custGeom>
              <a:avLst/>
              <a:gdLst/>
              <a:ahLst/>
              <a:cxnLst/>
              <a:rect l="l" t="t" r="r" b="b"/>
              <a:pathLst>
                <a:path w="282575" h="280669">
                  <a:moveTo>
                    <a:pt x="199390" y="140195"/>
                  </a:moveTo>
                  <a:lnTo>
                    <a:pt x="191554" y="85623"/>
                  </a:lnTo>
                  <a:lnTo>
                    <a:pt x="170192" y="41071"/>
                  </a:lnTo>
                  <a:lnTo>
                    <a:pt x="138506" y="11023"/>
                  </a:lnTo>
                  <a:lnTo>
                    <a:pt x="99695" y="0"/>
                  </a:lnTo>
                  <a:lnTo>
                    <a:pt x="60896" y="11023"/>
                  </a:lnTo>
                  <a:lnTo>
                    <a:pt x="29197" y="41071"/>
                  </a:lnTo>
                  <a:lnTo>
                    <a:pt x="7835" y="85623"/>
                  </a:lnTo>
                  <a:lnTo>
                    <a:pt x="0" y="140195"/>
                  </a:lnTo>
                  <a:lnTo>
                    <a:pt x="7835" y="194779"/>
                  </a:lnTo>
                  <a:lnTo>
                    <a:pt x="29197" y="239331"/>
                  </a:lnTo>
                  <a:lnTo>
                    <a:pt x="60896" y="269379"/>
                  </a:lnTo>
                  <a:lnTo>
                    <a:pt x="99695" y="280390"/>
                  </a:lnTo>
                  <a:lnTo>
                    <a:pt x="138506" y="269379"/>
                  </a:lnTo>
                  <a:lnTo>
                    <a:pt x="170192" y="239331"/>
                  </a:lnTo>
                  <a:lnTo>
                    <a:pt x="191554" y="194779"/>
                  </a:lnTo>
                  <a:lnTo>
                    <a:pt x="199390" y="140195"/>
                  </a:lnTo>
                  <a:close/>
                </a:path>
                <a:path w="282575" h="280669">
                  <a:moveTo>
                    <a:pt x="282384" y="266141"/>
                  </a:moveTo>
                  <a:lnTo>
                    <a:pt x="266369" y="44119"/>
                  </a:lnTo>
                  <a:lnTo>
                    <a:pt x="237540" y="45720"/>
                  </a:lnTo>
                  <a:lnTo>
                    <a:pt x="219925" y="267741"/>
                  </a:lnTo>
                  <a:lnTo>
                    <a:pt x="282384" y="266141"/>
                  </a:lnTo>
                  <a:close/>
                </a:path>
              </a:pathLst>
            </a:custGeom>
            <a:solidFill>
              <a:srgbClr val="C4DF9B"/>
            </a:solidFill>
          </p:spPr>
          <p:txBody>
            <a:bodyPr wrap="square" lIns="0" tIns="0" rIns="0" bIns="0" rtlCol="0"/>
            <a:lstStyle/>
            <a:p>
              <a:endParaRPr/>
            </a:p>
          </p:txBody>
        </p:sp>
        <p:sp>
          <p:nvSpPr>
            <p:cNvPr id="217" name="object 54">
              <a:extLst>
                <a:ext uri="{FF2B5EF4-FFF2-40B4-BE49-F238E27FC236}">
                  <a16:creationId xmlns:a16="http://schemas.microsoft.com/office/drawing/2014/main" id="{146B3E8F-C1FE-DDF8-54D8-AF1B66DCC0CF}"/>
                </a:ext>
              </a:extLst>
            </p:cNvPr>
            <p:cNvSpPr/>
            <p:nvPr/>
          </p:nvSpPr>
          <p:spPr>
            <a:xfrm>
              <a:off x="7351250" y="1341343"/>
              <a:ext cx="62865" cy="224154"/>
            </a:xfrm>
            <a:custGeom>
              <a:avLst/>
              <a:gdLst/>
              <a:ahLst/>
              <a:cxnLst/>
              <a:rect l="l" t="t" r="r" b="b"/>
              <a:pathLst>
                <a:path w="62865" h="224155">
                  <a:moveTo>
                    <a:pt x="46443" y="0"/>
                  </a:moveTo>
                  <a:lnTo>
                    <a:pt x="17614" y="1600"/>
                  </a:lnTo>
                  <a:lnTo>
                    <a:pt x="0" y="223621"/>
                  </a:lnTo>
                  <a:lnTo>
                    <a:pt x="62458" y="222021"/>
                  </a:lnTo>
                  <a:lnTo>
                    <a:pt x="46443" y="0"/>
                  </a:lnTo>
                  <a:close/>
                </a:path>
              </a:pathLst>
            </a:custGeom>
            <a:solidFill>
              <a:srgbClr val="8DC63F"/>
            </a:solidFill>
          </p:spPr>
          <p:txBody>
            <a:bodyPr wrap="square" lIns="0" tIns="0" rIns="0" bIns="0" rtlCol="0"/>
            <a:lstStyle/>
            <a:p>
              <a:endParaRPr/>
            </a:p>
          </p:txBody>
        </p:sp>
        <p:sp>
          <p:nvSpPr>
            <p:cNvPr id="218" name="object 55">
              <a:extLst>
                <a:ext uri="{FF2B5EF4-FFF2-40B4-BE49-F238E27FC236}">
                  <a16:creationId xmlns:a16="http://schemas.microsoft.com/office/drawing/2014/main" id="{F5DF2AC5-64B7-C34E-AB10-19DC14865679}"/>
                </a:ext>
              </a:extLst>
            </p:cNvPr>
            <p:cNvSpPr/>
            <p:nvPr/>
          </p:nvSpPr>
          <p:spPr>
            <a:xfrm>
              <a:off x="7597201" y="1226070"/>
              <a:ext cx="199390" cy="280670"/>
            </a:xfrm>
            <a:custGeom>
              <a:avLst/>
              <a:gdLst/>
              <a:ahLst/>
              <a:cxnLst/>
              <a:rect l="l" t="t" r="r" b="b"/>
              <a:pathLst>
                <a:path w="199390" h="280669">
                  <a:moveTo>
                    <a:pt x="99695" y="0"/>
                  </a:moveTo>
                  <a:lnTo>
                    <a:pt x="60886" y="11016"/>
                  </a:lnTo>
                  <a:lnTo>
                    <a:pt x="29197" y="41060"/>
                  </a:lnTo>
                  <a:lnTo>
                    <a:pt x="7833" y="85623"/>
                  </a:lnTo>
                  <a:lnTo>
                    <a:pt x="0" y="140195"/>
                  </a:lnTo>
                  <a:lnTo>
                    <a:pt x="7833" y="194767"/>
                  </a:lnTo>
                  <a:lnTo>
                    <a:pt x="29197" y="239329"/>
                  </a:lnTo>
                  <a:lnTo>
                    <a:pt x="60886" y="269373"/>
                  </a:lnTo>
                  <a:lnTo>
                    <a:pt x="99695" y="280390"/>
                  </a:lnTo>
                  <a:lnTo>
                    <a:pt x="138498" y="269373"/>
                  </a:lnTo>
                  <a:lnTo>
                    <a:pt x="170187" y="239329"/>
                  </a:lnTo>
                  <a:lnTo>
                    <a:pt x="191554" y="194767"/>
                  </a:lnTo>
                  <a:lnTo>
                    <a:pt x="199390" y="140195"/>
                  </a:lnTo>
                  <a:lnTo>
                    <a:pt x="191554" y="85623"/>
                  </a:lnTo>
                  <a:lnTo>
                    <a:pt x="170187" y="41060"/>
                  </a:lnTo>
                  <a:lnTo>
                    <a:pt x="138498" y="11016"/>
                  </a:lnTo>
                  <a:lnTo>
                    <a:pt x="99695" y="0"/>
                  </a:lnTo>
                  <a:close/>
                </a:path>
              </a:pathLst>
            </a:custGeom>
            <a:solidFill>
              <a:srgbClr val="C4DF9B"/>
            </a:solidFill>
          </p:spPr>
          <p:txBody>
            <a:bodyPr wrap="square" lIns="0" tIns="0" rIns="0" bIns="0" rtlCol="0"/>
            <a:lstStyle/>
            <a:p>
              <a:endParaRPr/>
            </a:p>
          </p:txBody>
        </p:sp>
        <p:pic>
          <p:nvPicPr>
            <p:cNvPr id="219" name="object 56">
              <a:extLst>
                <a:ext uri="{FF2B5EF4-FFF2-40B4-BE49-F238E27FC236}">
                  <a16:creationId xmlns:a16="http://schemas.microsoft.com/office/drawing/2014/main" id="{AD0139BA-8FF5-2E6D-95D7-151FDDA828AB}"/>
                </a:ext>
              </a:extLst>
            </p:cNvPr>
            <p:cNvPicPr/>
            <p:nvPr/>
          </p:nvPicPr>
          <p:blipFill>
            <a:blip r:embed="rId12" cstate="print"/>
            <a:stretch>
              <a:fillRect/>
            </a:stretch>
          </p:blipFill>
          <p:spPr>
            <a:xfrm>
              <a:off x="7439662" y="1341343"/>
              <a:ext cx="283861" cy="275755"/>
            </a:xfrm>
            <a:prstGeom prst="rect">
              <a:avLst/>
            </a:prstGeom>
          </p:spPr>
        </p:pic>
      </p:grpSp>
      <p:grpSp>
        <p:nvGrpSpPr>
          <p:cNvPr id="236" name="object 14">
            <a:extLst>
              <a:ext uri="{FF2B5EF4-FFF2-40B4-BE49-F238E27FC236}">
                <a16:creationId xmlns:a16="http://schemas.microsoft.com/office/drawing/2014/main" id="{5B46BA91-CA8A-F8A6-5B7D-E404F5D2291C}"/>
              </a:ext>
            </a:extLst>
          </p:cNvPr>
          <p:cNvGrpSpPr/>
          <p:nvPr/>
        </p:nvGrpSpPr>
        <p:grpSpPr>
          <a:xfrm>
            <a:off x="287985" y="2160003"/>
            <a:ext cx="3276600" cy="1872614"/>
            <a:chOff x="287985" y="2160003"/>
            <a:chExt cx="3276600" cy="1872614"/>
          </a:xfrm>
        </p:grpSpPr>
        <p:pic>
          <p:nvPicPr>
            <p:cNvPr id="237" name="object 15">
              <a:extLst>
                <a:ext uri="{FF2B5EF4-FFF2-40B4-BE49-F238E27FC236}">
                  <a16:creationId xmlns:a16="http://schemas.microsoft.com/office/drawing/2014/main" id="{3B014466-3C82-45D0-9D0A-4411C51FD2DD}"/>
                </a:ext>
              </a:extLst>
            </p:cNvPr>
            <p:cNvPicPr/>
            <p:nvPr/>
          </p:nvPicPr>
          <p:blipFill>
            <a:blip r:embed="rId13" cstate="print"/>
            <a:stretch>
              <a:fillRect/>
            </a:stretch>
          </p:blipFill>
          <p:spPr>
            <a:xfrm>
              <a:off x="287985" y="2160003"/>
              <a:ext cx="1529994" cy="1872005"/>
            </a:xfrm>
            <a:prstGeom prst="rect">
              <a:avLst/>
            </a:prstGeom>
          </p:spPr>
        </p:pic>
        <p:pic>
          <p:nvPicPr>
            <p:cNvPr id="238" name="object 16">
              <a:extLst>
                <a:ext uri="{FF2B5EF4-FFF2-40B4-BE49-F238E27FC236}">
                  <a16:creationId xmlns:a16="http://schemas.microsoft.com/office/drawing/2014/main" id="{CBDF56F6-2C40-CF54-AA9A-5C9F812DA46C}"/>
                </a:ext>
              </a:extLst>
            </p:cNvPr>
            <p:cNvPicPr/>
            <p:nvPr/>
          </p:nvPicPr>
          <p:blipFill>
            <a:blip r:embed="rId14" cstate="print"/>
            <a:stretch>
              <a:fillRect/>
            </a:stretch>
          </p:blipFill>
          <p:spPr>
            <a:xfrm>
              <a:off x="1817992" y="2160003"/>
              <a:ext cx="1745996" cy="1872005"/>
            </a:xfrm>
            <a:prstGeom prst="rect">
              <a:avLst/>
            </a:prstGeom>
          </p:spPr>
        </p:pic>
      </p:grpSp>
      <p:grpSp>
        <p:nvGrpSpPr>
          <p:cNvPr id="239" name="object 17">
            <a:extLst>
              <a:ext uri="{FF2B5EF4-FFF2-40B4-BE49-F238E27FC236}">
                <a16:creationId xmlns:a16="http://schemas.microsoft.com/office/drawing/2014/main" id="{4B1D386A-4618-6BB9-24F9-082765AC8DCE}"/>
              </a:ext>
            </a:extLst>
          </p:cNvPr>
          <p:cNvGrpSpPr/>
          <p:nvPr/>
        </p:nvGrpSpPr>
        <p:grpSpPr>
          <a:xfrm>
            <a:off x="7127988" y="2160003"/>
            <a:ext cx="3276600" cy="1872614"/>
            <a:chOff x="7127988" y="2160003"/>
            <a:chExt cx="3276600" cy="1872614"/>
          </a:xfrm>
        </p:grpSpPr>
        <p:pic>
          <p:nvPicPr>
            <p:cNvPr id="240" name="object 18">
              <a:extLst>
                <a:ext uri="{FF2B5EF4-FFF2-40B4-BE49-F238E27FC236}">
                  <a16:creationId xmlns:a16="http://schemas.microsoft.com/office/drawing/2014/main" id="{F2315BEF-E3A8-C5D3-6ED8-4D3687D400B5}"/>
                </a:ext>
              </a:extLst>
            </p:cNvPr>
            <p:cNvPicPr/>
            <p:nvPr/>
          </p:nvPicPr>
          <p:blipFill>
            <a:blip r:embed="rId15" cstate="print"/>
            <a:stretch>
              <a:fillRect/>
            </a:stretch>
          </p:blipFill>
          <p:spPr>
            <a:xfrm>
              <a:off x="7127988" y="2160007"/>
              <a:ext cx="1529994" cy="1872000"/>
            </a:xfrm>
            <a:prstGeom prst="rect">
              <a:avLst/>
            </a:prstGeom>
          </p:spPr>
        </p:pic>
        <p:pic>
          <p:nvPicPr>
            <p:cNvPr id="241" name="object 19">
              <a:extLst>
                <a:ext uri="{FF2B5EF4-FFF2-40B4-BE49-F238E27FC236}">
                  <a16:creationId xmlns:a16="http://schemas.microsoft.com/office/drawing/2014/main" id="{E8D8BEE5-88FA-6129-5FD5-29E6B01064CD}"/>
                </a:ext>
              </a:extLst>
            </p:cNvPr>
            <p:cNvPicPr/>
            <p:nvPr/>
          </p:nvPicPr>
          <p:blipFill>
            <a:blip r:embed="rId16" cstate="print"/>
            <a:stretch>
              <a:fillRect/>
            </a:stretch>
          </p:blipFill>
          <p:spPr>
            <a:xfrm>
              <a:off x="8657985" y="2160003"/>
              <a:ext cx="1745993" cy="1872005"/>
            </a:xfrm>
            <a:prstGeom prst="rect">
              <a:avLst/>
            </a:prstGeom>
          </p:spPr>
        </p:pic>
      </p:grpSp>
      <p:pic>
        <p:nvPicPr>
          <p:cNvPr id="246" name="object 13">
            <a:extLst>
              <a:ext uri="{FF2B5EF4-FFF2-40B4-BE49-F238E27FC236}">
                <a16:creationId xmlns:a16="http://schemas.microsoft.com/office/drawing/2014/main" id="{BFDC22CB-0E6C-C613-E0C9-2F718A46F36C}"/>
              </a:ext>
            </a:extLst>
          </p:cNvPr>
          <p:cNvPicPr/>
          <p:nvPr/>
        </p:nvPicPr>
        <p:blipFill>
          <a:blip r:embed="rId17" cstate="print"/>
          <a:stretch>
            <a:fillRect/>
          </a:stretch>
        </p:blipFill>
        <p:spPr>
          <a:xfrm>
            <a:off x="287985" y="6984009"/>
            <a:ext cx="899998" cy="287997"/>
          </a:xfrm>
          <a:prstGeom prst="rect">
            <a:avLst/>
          </a:prstGeom>
        </p:spPr>
      </p:pic>
      <p:sp>
        <p:nvSpPr>
          <p:cNvPr id="248" name="テキスト ボックス 247">
            <a:extLst>
              <a:ext uri="{FF2B5EF4-FFF2-40B4-BE49-F238E27FC236}">
                <a16:creationId xmlns:a16="http://schemas.microsoft.com/office/drawing/2014/main" id="{AE2A616F-3025-FB5E-BC18-736E55C5B8E4}"/>
              </a:ext>
            </a:extLst>
          </p:cNvPr>
          <p:cNvSpPr txBox="1"/>
          <p:nvPr/>
        </p:nvSpPr>
        <p:spPr>
          <a:xfrm>
            <a:off x="4462810" y="6584874"/>
            <a:ext cx="2506684" cy="115416"/>
          </a:xfrm>
          <a:prstGeom prst="rect">
            <a:avLst/>
          </a:prstGeom>
          <a:noFill/>
        </p:spPr>
        <p:txBody>
          <a:bodyPr wrap="square" lIns="0" tIns="0" rIns="0" bIns="0" rtlCol="0">
            <a:spAutoFit/>
          </a:bodyPr>
          <a:lstStyle/>
          <a:p>
            <a:pPr marL="12700">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無料</a:t>
            </a:r>
            <a:endParaRPr lang="ja-JP" altLang="en-US" sz="750">
              <a:latin typeface="Yu Gothic Medium" panose="020B0400000000000000" pitchFamily="34" charset="-128"/>
              <a:ea typeface="Yu Gothic Medium" panose="020B0400000000000000" pitchFamily="34" charset="-128"/>
              <a:cs typeface="Yu Gothic Pr6N M"/>
            </a:endParaRPr>
          </a:p>
        </p:txBody>
      </p:sp>
      <p:pic>
        <p:nvPicPr>
          <p:cNvPr id="250" name="object 11">
            <a:extLst>
              <a:ext uri="{FF2B5EF4-FFF2-40B4-BE49-F238E27FC236}">
                <a16:creationId xmlns:a16="http://schemas.microsoft.com/office/drawing/2014/main" id="{08E212A1-6933-C7D9-3C70-9EA6DD4FA340}"/>
              </a:ext>
            </a:extLst>
          </p:cNvPr>
          <p:cNvPicPr/>
          <p:nvPr/>
        </p:nvPicPr>
        <p:blipFill>
          <a:blip r:embed="rId18" cstate="print"/>
          <a:stretch>
            <a:fillRect/>
          </a:stretch>
        </p:blipFill>
        <p:spPr>
          <a:xfrm>
            <a:off x="3707993" y="6984009"/>
            <a:ext cx="899985" cy="287997"/>
          </a:xfrm>
          <a:prstGeom prst="rect">
            <a:avLst/>
          </a:prstGeom>
        </p:spPr>
      </p:pic>
      <p:pic>
        <p:nvPicPr>
          <p:cNvPr id="252" name="object 12">
            <a:extLst>
              <a:ext uri="{FF2B5EF4-FFF2-40B4-BE49-F238E27FC236}">
                <a16:creationId xmlns:a16="http://schemas.microsoft.com/office/drawing/2014/main" id="{87893BE1-42FB-4D58-149D-6424F29B53FF}"/>
              </a:ext>
            </a:extLst>
          </p:cNvPr>
          <p:cNvPicPr/>
          <p:nvPr/>
        </p:nvPicPr>
        <p:blipFill>
          <a:blip r:embed="rId19" cstate="print"/>
          <a:stretch>
            <a:fillRect/>
          </a:stretch>
        </p:blipFill>
        <p:spPr>
          <a:xfrm>
            <a:off x="7127988" y="6984009"/>
            <a:ext cx="593991" cy="287997"/>
          </a:xfrm>
          <a:prstGeom prst="rect">
            <a:avLst/>
          </a:prstGeom>
        </p:spPr>
      </p:pic>
      <p:sp>
        <p:nvSpPr>
          <p:cNvPr id="2" name="object 106">
            <a:extLst>
              <a:ext uri="{FF2B5EF4-FFF2-40B4-BE49-F238E27FC236}">
                <a16:creationId xmlns:a16="http://schemas.microsoft.com/office/drawing/2014/main" id="{E3DC0B09-C546-DD63-693A-008C374C28D6}"/>
              </a:ext>
            </a:extLst>
          </p:cNvPr>
          <p:cNvSpPr txBox="1"/>
          <p:nvPr/>
        </p:nvSpPr>
        <p:spPr>
          <a:xfrm>
            <a:off x="1485899" y="4602874"/>
            <a:ext cx="914400" cy="168636"/>
          </a:xfrm>
          <a:prstGeom prst="rect">
            <a:avLst/>
          </a:prstGeom>
        </p:spPr>
        <p:txBody>
          <a:bodyPr vert="horz" wrap="square" lIns="0" tIns="14605" rIns="0" bIns="0" rtlCol="0">
            <a:noAutofit/>
          </a:bodyPr>
          <a:lstStyle/>
          <a:p>
            <a:pPr marR="38100" algn="ctr">
              <a:lnSpc>
                <a:spcPct val="100000"/>
              </a:lnSpc>
              <a:spcBef>
                <a:spcPts val="955"/>
              </a:spcBef>
            </a:pPr>
            <a:r>
              <a:rPr lang="ja-JP" altLang="en-US" sz="1000" b="1" spc="-50">
                <a:solidFill>
                  <a:srgbClr val="231F20"/>
                </a:solidFill>
                <a:latin typeface="Yu Gothic" panose="020B0400000000000000" pitchFamily="34" charset="-128"/>
                <a:ea typeface="Yu Gothic" panose="020B0400000000000000" pitchFamily="34" charset="-128"/>
                <a:cs typeface="Yu Gothic Pr6N B"/>
              </a:rPr>
              <a:t>学習のポイント</a:t>
            </a:r>
            <a:endParaRPr lang="ja-JP" altLang="en-US" sz="1000" b="1" dirty="0">
              <a:latin typeface="Yu Gothic" panose="020B0400000000000000" pitchFamily="34" charset="-128"/>
              <a:ea typeface="Yu Gothic" panose="020B0400000000000000" pitchFamily="34" charset="-128"/>
              <a:cs typeface="Yu Gothic Pr6N B"/>
            </a:endParaRPr>
          </a:p>
        </p:txBody>
      </p:sp>
      <p:sp>
        <p:nvSpPr>
          <p:cNvPr id="3" name="object 106">
            <a:extLst>
              <a:ext uri="{FF2B5EF4-FFF2-40B4-BE49-F238E27FC236}">
                <a16:creationId xmlns:a16="http://schemas.microsoft.com/office/drawing/2014/main" id="{9EE508AB-3FD1-DED4-A161-1AB1CE4082A3}"/>
              </a:ext>
            </a:extLst>
          </p:cNvPr>
          <p:cNvSpPr txBox="1"/>
          <p:nvPr/>
        </p:nvSpPr>
        <p:spPr>
          <a:xfrm>
            <a:off x="4910764" y="4602874"/>
            <a:ext cx="914400" cy="168636"/>
          </a:xfrm>
          <a:prstGeom prst="rect">
            <a:avLst/>
          </a:prstGeom>
        </p:spPr>
        <p:txBody>
          <a:bodyPr vert="horz" wrap="square" lIns="0" tIns="14605" rIns="0" bIns="0" rtlCol="0">
            <a:noAutofit/>
          </a:bodyPr>
          <a:lstStyle/>
          <a:p>
            <a:pPr marR="38100" algn="ctr">
              <a:lnSpc>
                <a:spcPct val="100000"/>
              </a:lnSpc>
              <a:spcBef>
                <a:spcPts val="955"/>
              </a:spcBef>
            </a:pPr>
            <a:r>
              <a:rPr lang="ja-JP" altLang="en-US" sz="1000" b="1" spc="-50">
                <a:solidFill>
                  <a:srgbClr val="231F20"/>
                </a:solidFill>
                <a:latin typeface="Yu Gothic" panose="020B0400000000000000" pitchFamily="34" charset="-128"/>
                <a:ea typeface="Yu Gothic" panose="020B0400000000000000" pitchFamily="34" charset="-128"/>
                <a:cs typeface="Yu Gothic Pr6N B"/>
              </a:rPr>
              <a:t>学習のポイント</a:t>
            </a:r>
            <a:endParaRPr lang="ja-JP" altLang="en-US" sz="1000" b="1" dirty="0">
              <a:latin typeface="Yu Gothic" panose="020B0400000000000000" pitchFamily="34" charset="-128"/>
              <a:ea typeface="Yu Gothic" panose="020B0400000000000000" pitchFamily="34" charset="-128"/>
              <a:cs typeface="Yu Gothic Pr6N B"/>
            </a:endParaRPr>
          </a:p>
        </p:txBody>
      </p:sp>
      <p:sp>
        <p:nvSpPr>
          <p:cNvPr id="4" name="object 106">
            <a:extLst>
              <a:ext uri="{FF2B5EF4-FFF2-40B4-BE49-F238E27FC236}">
                <a16:creationId xmlns:a16="http://schemas.microsoft.com/office/drawing/2014/main" id="{41D33AAE-F581-EA94-2FEB-8C42B9AD61CD}"/>
              </a:ext>
            </a:extLst>
          </p:cNvPr>
          <p:cNvSpPr txBox="1"/>
          <p:nvPr/>
        </p:nvSpPr>
        <p:spPr>
          <a:xfrm>
            <a:off x="8332676" y="4602874"/>
            <a:ext cx="914400" cy="168636"/>
          </a:xfrm>
          <a:prstGeom prst="rect">
            <a:avLst/>
          </a:prstGeom>
        </p:spPr>
        <p:txBody>
          <a:bodyPr vert="horz" wrap="square" lIns="0" tIns="14605" rIns="0" bIns="0" rtlCol="0">
            <a:noAutofit/>
          </a:bodyPr>
          <a:lstStyle/>
          <a:p>
            <a:pPr marR="38100" algn="ctr">
              <a:lnSpc>
                <a:spcPct val="100000"/>
              </a:lnSpc>
              <a:spcBef>
                <a:spcPts val="955"/>
              </a:spcBef>
            </a:pPr>
            <a:r>
              <a:rPr lang="ja-JP" altLang="en-US" sz="1000" b="1" spc="-50">
                <a:solidFill>
                  <a:srgbClr val="231F20"/>
                </a:solidFill>
                <a:latin typeface="Yu Gothic" panose="020B0400000000000000" pitchFamily="34" charset="-128"/>
                <a:ea typeface="Yu Gothic" panose="020B0400000000000000" pitchFamily="34" charset="-128"/>
                <a:cs typeface="Yu Gothic Pr6N B"/>
              </a:rPr>
              <a:t>学習のポイント</a:t>
            </a:r>
            <a:endParaRPr lang="ja-JP" altLang="en-US" sz="1000" b="1" dirty="0">
              <a:latin typeface="Yu Gothic" panose="020B0400000000000000" pitchFamily="34" charset="-128"/>
              <a:ea typeface="Yu Gothic" panose="020B0400000000000000" pitchFamily="34" charset="-128"/>
              <a:cs typeface="Yu Gothic Pr6N B"/>
            </a:endParaRPr>
          </a:p>
        </p:txBody>
      </p:sp>
      <p:sp>
        <p:nvSpPr>
          <p:cNvPr id="159" name="テキスト ボックス 158">
            <a:extLst>
              <a:ext uri="{FF2B5EF4-FFF2-40B4-BE49-F238E27FC236}">
                <a16:creationId xmlns:a16="http://schemas.microsoft.com/office/drawing/2014/main" id="{200E64A1-C2F5-875E-0D13-3D933A7D60E3}"/>
              </a:ext>
            </a:extLst>
          </p:cNvPr>
          <p:cNvSpPr txBox="1"/>
          <p:nvPr/>
        </p:nvSpPr>
        <p:spPr>
          <a:xfrm>
            <a:off x="1048405" y="6049229"/>
            <a:ext cx="2506684" cy="118800"/>
          </a:xfrm>
          <a:prstGeom prst="rect">
            <a:avLst/>
          </a:prstGeom>
          <a:noFill/>
        </p:spPr>
        <p:txBody>
          <a:bodyPr wrap="square" lIns="0" tIns="0" rIns="0" bIns="0" rtlCol="0">
            <a:spAutoFit/>
          </a:bodyPr>
          <a:lstStyle/>
          <a:p>
            <a:pPr marL="12700">
              <a:lnSpc>
                <a:spcPct val="100000"/>
              </a:lnSpc>
              <a:spcBef>
                <a:spcPts val="540"/>
              </a:spcBef>
            </a:pP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応相談</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160" name="テキスト ボックス 159">
            <a:extLst>
              <a:ext uri="{FF2B5EF4-FFF2-40B4-BE49-F238E27FC236}">
                <a16:creationId xmlns:a16="http://schemas.microsoft.com/office/drawing/2014/main" id="{E7222C05-1451-A17B-26A0-B73068B00E9E}"/>
              </a:ext>
            </a:extLst>
          </p:cNvPr>
          <p:cNvSpPr txBox="1"/>
          <p:nvPr/>
        </p:nvSpPr>
        <p:spPr>
          <a:xfrm>
            <a:off x="1048405" y="6240325"/>
            <a:ext cx="2506684" cy="118800"/>
          </a:xfrm>
          <a:prstGeom prst="rect">
            <a:avLst/>
          </a:prstGeom>
          <a:noFill/>
        </p:spPr>
        <p:txBody>
          <a:bodyPr wrap="square" lIns="0" tIns="0" rIns="0" bIns="0" rtlCol="0">
            <a:spAutoFit/>
          </a:bodyPr>
          <a:lstStyle/>
          <a:p>
            <a:pPr marL="12700">
              <a:lnSpc>
                <a:spcPct val="100000"/>
              </a:lnSpc>
              <a:spcBef>
                <a:spcPts val="540"/>
              </a:spcBef>
            </a:pP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1</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時間</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〜2</a:t>
            </a:r>
            <a:r>
              <a:rPr lang="ja-JP" altLang="en-US" sz="750" spc="-25" dirty="0">
                <a:solidFill>
                  <a:srgbClr val="231F20"/>
                </a:solidFill>
                <a:latin typeface="Yu Gothic Medium" panose="020B0400000000000000" pitchFamily="34" charset="-128"/>
                <a:ea typeface="Yu Gothic Medium" panose="020B0400000000000000" pitchFamily="34" charset="-128"/>
                <a:cs typeface="Yu Gothic Pr6N M"/>
              </a:rPr>
              <a:t>時間</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176" name="テキスト ボックス 175">
            <a:extLst>
              <a:ext uri="{FF2B5EF4-FFF2-40B4-BE49-F238E27FC236}">
                <a16:creationId xmlns:a16="http://schemas.microsoft.com/office/drawing/2014/main" id="{4EA2B5BB-8701-E635-F666-6AF01A8CF75B}"/>
              </a:ext>
            </a:extLst>
          </p:cNvPr>
          <p:cNvSpPr txBox="1"/>
          <p:nvPr/>
        </p:nvSpPr>
        <p:spPr>
          <a:xfrm>
            <a:off x="4462810" y="6067425"/>
            <a:ext cx="2506684" cy="115416"/>
          </a:xfrm>
          <a:prstGeom prst="rect">
            <a:avLst/>
          </a:prstGeom>
          <a:noFill/>
        </p:spPr>
        <p:txBody>
          <a:bodyPr wrap="square" lIns="0" tIns="0" rIns="0" bIns="0" rtlCol="0">
            <a:spAutoFit/>
          </a:bodyPr>
          <a:lstStyle/>
          <a:p>
            <a:pPr marL="12700">
              <a:lnSpc>
                <a:spcPct val="100000"/>
              </a:lnSpc>
              <a:spcBef>
                <a:spcPts val="540"/>
              </a:spcBef>
            </a:pP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10</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名程度推奨</a:t>
            </a:r>
            <a:endParaRPr lang="ja-JP" altLang="en-US" sz="750" dirty="0">
              <a:latin typeface="Yu Gothic Medium" panose="020B0400000000000000" pitchFamily="34" charset="-128"/>
              <a:ea typeface="Yu Gothic Medium" panose="020B0400000000000000" pitchFamily="34" charset="-128"/>
              <a:cs typeface="Yu Gothic Pr6N M"/>
            </a:endParaRPr>
          </a:p>
        </p:txBody>
      </p:sp>
    </p:spTree>
    <p:extLst>
      <p:ext uri="{BB962C8B-B14F-4D97-AF65-F5344CB8AC3E}">
        <p14:creationId xmlns:p14="http://schemas.microsoft.com/office/powerpoint/2010/main" val="30305603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object 58">
            <a:extLst>
              <a:ext uri="{FF2B5EF4-FFF2-40B4-BE49-F238E27FC236}">
                <a16:creationId xmlns:a16="http://schemas.microsoft.com/office/drawing/2014/main" id="{8A186E25-5B95-D3F0-1D4C-4C3289D76255}"/>
              </a:ext>
            </a:extLst>
          </p:cNvPr>
          <p:cNvPicPr/>
          <p:nvPr/>
        </p:nvPicPr>
        <p:blipFill>
          <a:blip r:embed="rId3" cstate="print"/>
          <a:stretch>
            <a:fillRect/>
          </a:stretch>
        </p:blipFill>
        <p:spPr>
          <a:xfrm>
            <a:off x="5489993" y="4842014"/>
            <a:ext cx="1817992" cy="2087994"/>
          </a:xfrm>
          <a:prstGeom prst="rect">
            <a:avLst/>
          </a:prstGeom>
        </p:spPr>
      </p:pic>
      <p:pic>
        <p:nvPicPr>
          <p:cNvPr id="66" name="object 59">
            <a:extLst>
              <a:ext uri="{FF2B5EF4-FFF2-40B4-BE49-F238E27FC236}">
                <a16:creationId xmlns:a16="http://schemas.microsoft.com/office/drawing/2014/main" id="{43E932FE-0827-213C-AA82-020DC1ED9FDB}"/>
              </a:ext>
            </a:extLst>
          </p:cNvPr>
          <p:cNvPicPr/>
          <p:nvPr/>
        </p:nvPicPr>
        <p:blipFill>
          <a:blip r:embed="rId4" cstate="print"/>
          <a:stretch>
            <a:fillRect/>
          </a:stretch>
        </p:blipFill>
        <p:spPr>
          <a:xfrm>
            <a:off x="287986" y="4842014"/>
            <a:ext cx="1818000" cy="2087994"/>
          </a:xfrm>
          <a:prstGeom prst="rect">
            <a:avLst/>
          </a:prstGeom>
        </p:spPr>
      </p:pic>
      <p:pic>
        <p:nvPicPr>
          <p:cNvPr id="65" name="図 64">
            <a:extLst>
              <a:ext uri="{FF2B5EF4-FFF2-40B4-BE49-F238E27FC236}">
                <a16:creationId xmlns:a16="http://schemas.microsoft.com/office/drawing/2014/main" id="{C151E058-1E50-4129-991A-F3869C9014B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858273" y="6726288"/>
            <a:ext cx="546100" cy="546100"/>
          </a:xfrm>
          <a:prstGeom prst="rect">
            <a:avLst/>
          </a:prstGeom>
        </p:spPr>
      </p:pic>
      <p:pic>
        <p:nvPicPr>
          <p:cNvPr id="64" name="図 63">
            <a:extLst>
              <a:ext uri="{FF2B5EF4-FFF2-40B4-BE49-F238E27FC236}">
                <a16:creationId xmlns:a16="http://schemas.microsoft.com/office/drawing/2014/main" id="{3E705DE1-8EC9-80AC-791E-5DB48CE340B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661979" y="6726288"/>
            <a:ext cx="546100" cy="546100"/>
          </a:xfrm>
          <a:prstGeom prst="rect">
            <a:avLst/>
          </a:prstGeom>
        </p:spPr>
      </p:pic>
      <p:pic>
        <p:nvPicPr>
          <p:cNvPr id="63" name="図 62">
            <a:extLst>
              <a:ext uri="{FF2B5EF4-FFF2-40B4-BE49-F238E27FC236}">
                <a16:creationId xmlns:a16="http://schemas.microsoft.com/office/drawing/2014/main" id="{085DC51C-BC5E-FA86-A94E-5352F607892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858273" y="3312007"/>
            <a:ext cx="546100" cy="546100"/>
          </a:xfrm>
          <a:prstGeom prst="rect">
            <a:avLst/>
          </a:prstGeom>
        </p:spPr>
      </p:pic>
      <p:pic>
        <p:nvPicPr>
          <p:cNvPr id="62" name="図 61">
            <a:extLst>
              <a:ext uri="{FF2B5EF4-FFF2-40B4-BE49-F238E27FC236}">
                <a16:creationId xmlns:a16="http://schemas.microsoft.com/office/drawing/2014/main" id="{E8B125D4-D524-C688-7F27-0CE76A0E7D9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661979" y="3312007"/>
            <a:ext cx="546100" cy="546100"/>
          </a:xfrm>
          <a:prstGeom prst="rect">
            <a:avLst/>
          </a:prstGeom>
        </p:spPr>
      </p:pic>
      <p:grpSp>
        <p:nvGrpSpPr>
          <p:cNvPr id="134" name="object 150">
            <a:extLst>
              <a:ext uri="{FF2B5EF4-FFF2-40B4-BE49-F238E27FC236}">
                <a16:creationId xmlns:a16="http://schemas.microsoft.com/office/drawing/2014/main" id="{48F04AC7-798F-5685-5D3B-03B44E0EDAA8}"/>
              </a:ext>
            </a:extLst>
          </p:cNvPr>
          <p:cNvGrpSpPr/>
          <p:nvPr/>
        </p:nvGrpSpPr>
        <p:grpSpPr>
          <a:xfrm>
            <a:off x="287985" y="666000"/>
            <a:ext cx="648335" cy="648335"/>
            <a:chOff x="287985" y="666000"/>
            <a:chExt cx="648335" cy="648335"/>
          </a:xfrm>
        </p:grpSpPr>
        <p:sp>
          <p:nvSpPr>
            <p:cNvPr id="135" name="object 151">
              <a:extLst>
                <a:ext uri="{FF2B5EF4-FFF2-40B4-BE49-F238E27FC236}">
                  <a16:creationId xmlns:a16="http://schemas.microsoft.com/office/drawing/2014/main" id="{9E40E578-D2CD-8976-AB26-89B4D010E1F8}"/>
                </a:ext>
              </a:extLst>
            </p:cNvPr>
            <p:cNvSpPr/>
            <p:nvPr/>
          </p:nvSpPr>
          <p:spPr>
            <a:xfrm>
              <a:off x="287985" y="792466"/>
              <a:ext cx="80645" cy="335915"/>
            </a:xfrm>
            <a:custGeom>
              <a:avLst/>
              <a:gdLst/>
              <a:ahLst/>
              <a:cxnLst/>
              <a:rect l="l" t="t" r="r" b="b"/>
              <a:pathLst>
                <a:path w="80645" h="335915">
                  <a:moveTo>
                    <a:pt x="68131" y="0"/>
                  </a:moveTo>
                  <a:lnTo>
                    <a:pt x="30112" y="60949"/>
                  </a:lnTo>
                  <a:lnTo>
                    <a:pt x="13717" y="103963"/>
                  </a:lnTo>
                  <a:lnTo>
                    <a:pt x="3512" y="149659"/>
                  </a:lnTo>
                  <a:lnTo>
                    <a:pt x="0" y="197543"/>
                  </a:lnTo>
                  <a:lnTo>
                    <a:pt x="3512" y="245415"/>
                  </a:lnTo>
                  <a:lnTo>
                    <a:pt x="13717" y="291112"/>
                  </a:lnTo>
                  <a:lnTo>
                    <a:pt x="30112" y="334127"/>
                  </a:lnTo>
                  <a:lnTo>
                    <a:pt x="31005" y="335738"/>
                  </a:lnTo>
                  <a:lnTo>
                    <a:pt x="40162" y="319516"/>
                  </a:lnTo>
                  <a:lnTo>
                    <a:pt x="55961" y="284040"/>
                  </a:lnTo>
                  <a:lnTo>
                    <a:pt x="69024" y="243292"/>
                  </a:lnTo>
                  <a:lnTo>
                    <a:pt x="77711" y="197543"/>
                  </a:lnTo>
                  <a:lnTo>
                    <a:pt x="80347" y="143339"/>
                  </a:lnTo>
                  <a:lnTo>
                    <a:pt x="77513" y="83118"/>
                  </a:lnTo>
                  <a:lnTo>
                    <a:pt x="71419" y="23652"/>
                  </a:lnTo>
                  <a:lnTo>
                    <a:pt x="68131" y="0"/>
                  </a:lnTo>
                  <a:close/>
                </a:path>
              </a:pathLst>
            </a:custGeom>
            <a:solidFill>
              <a:srgbClr val="BFD730">
                <a:alpha val="69999"/>
              </a:srgbClr>
            </a:solidFill>
          </p:spPr>
          <p:txBody>
            <a:bodyPr wrap="square" lIns="0" tIns="0" rIns="0" bIns="0" rtlCol="0"/>
            <a:lstStyle/>
            <a:p>
              <a:endParaRPr/>
            </a:p>
          </p:txBody>
        </p:sp>
        <p:pic>
          <p:nvPicPr>
            <p:cNvPr id="139" name="object 152">
              <a:extLst>
                <a:ext uri="{FF2B5EF4-FFF2-40B4-BE49-F238E27FC236}">
                  <a16:creationId xmlns:a16="http://schemas.microsoft.com/office/drawing/2014/main" id="{2F8A94C9-B737-7B7E-8671-16F97ACD8785}"/>
                </a:ext>
              </a:extLst>
            </p:cNvPr>
            <p:cNvPicPr/>
            <p:nvPr/>
          </p:nvPicPr>
          <p:blipFill>
            <a:blip r:embed="rId9" cstate="print"/>
            <a:stretch>
              <a:fillRect/>
            </a:stretch>
          </p:blipFill>
          <p:spPr>
            <a:xfrm>
              <a:off x="322223" y="671339"/>
              <a:ext cx="233711" cy="174637"/>
            </a:xfrm>
            <a:prstGeom prst="rect">
              <a:avLst/>
            </a:prstGeom>
          </p:spPr>
        </p:pic>
        <p:sp>
          <p:nvSpPr>
            <p:cNvPr id="140" name="object 153">
              <a:extLst>
                <a:ext uri="{FF2B5EF4-FFF2-40B4-BE49-F238E27FC236}">
                  <a16:creationId xmlns:a16="http://schemas.microsoft.com/office/drawing/2014/main" id="{2154AADE-5708-D230-1806-6277C45242F7}"/>
                </a:ext>
              </a:extLst>
            </p:cNvPr>
            <p:cNvSpPr/>
            <p:nvPr/>
          </p:nvSpPr>
          <p:spPr>
            <a:xfrm>
              <a:off x="824307" y="933117"/>
              <a:ext cx="111760" cy="301625"/>
            </a:xfrm>
            <a:custGeom>
              <a:avLst/>
              <a:gdLst/>
              <a:ahLst/>
              <a:cxnLst/>
              <a:rect l="l" t="t" r="r" b="b"/>
              <a:pathLst>
                <a:path w="111759" h="301625">
                  <a:moveTo>
                    <a:pt x="106156" y="0"/>
                  </a:moveTo>
                  <a:lnTo>
                    <a:pt x="71961" y="50573"/>
                  </a:lnTo>
                  <a:lnTo>
                    <a:pt x="44386" y="104804"/>
                  </a:lnTo>
                  <a:lnTo>
                    <a:pt x="24658" y="157649"/>
                  </a:lnTo>
                  <a:lnTo>
                    <a:pt x="11538" y="207713"/>
                  </a:lnTo>
                  <a:lnTo>
                    <a:pt x="3787" y="253599"/>
                  </a:lnTo>
                  <a:lnTo>
                    <a:pt x="167" y="293911"/>
                  </a:lnTo>
                  <a:lnTo>
                    <a:pt x="4" y="301416"/>
                  </a:lnTo>
                  <a:lnTo>
                    <a:pt x="0" y="301600"/>
                  </a:lnTo>
                  <a:lnTo>
                    <a:pt x="32206" y="269455"/>
                  </a:lnTo>
                  <a:lnTo>
                    <a:pt x="59480" y="233308"/>
                  </a:lnTo>
                  <a:lnTo>
                    <a:pt x="81566" y="193477"/>
                  </a:lnTo>
                  <a:lnTo>
                    <a:pt x="97963" y="150462"/>
                  </a:lnTo>
                  <a:lnTo>
                    <a:pt x="108160" y="104804"/>
                  </a:lnTo>
                  <a:lnTo>
                    <a:pt x="111679" y="56882"/>
                  </a:lnTo>
                  <a:lnTo>
                    <a:pt x="108169" y="9009"/>
                  </a:lnTo>
                  <a:lnTo>
                    <a:pt x="106156" y="0"/>
                  </a:lnTo>
                  <a:close/>
                </a:path>
              </a:pathLst>
            </a:custGeom>
            <a:solidFill>
              <a:srgbClr val="D5E15B">
                <a:alpha val="69999"/>
              </a:srgbClr>
            </a:solidFill>
          </p:spPr>
          <p:txBody>
            <a:bodyPr wrap="square" lIns="0" tIns="0" rIns="0" bIns="0" rtlCol="0"/>
            <a:lstStyle/>
            <a:p>
              <a:endParaRPr/>
            </a:p>
          </p:txBody>
        </p:sp>
        <p:sp>
          <p:nvSpPr>
            <p:cNvPr id="142" name="object 154">
              <a:extLst>
                <a:ext uri="{FF2B5EF4-FFF2-40B4-BE49-F238E27FC236}">
                  <a16:creationId xmlns:a16="http://schemas.microsoft.com/office/drawing/2014/main" id="{F4E747D9-4E90-9DB3-290F-95FF7A4BFFAD}"/>
                </a:ext>
              </a:extLst>
            </p:cNvPr>
            <p:cNvSpPr/>
            <p:nvPr/>
          </p:nvSpPr>
          <p:spPr>
            <a:xfrm>
              <a:off x="797004" y="724690"/>
              <a:ext cx="139065" cy="266065"/>
            </a:xfrm>
            <a:custGeom>
              <a:avLst/>
              <a:gdLst/>
              <a:ahLst/>
              <a:cxnLst/>
              <a:rect l="l" t="t" r="r" b="b"/>
              <a:pathLst>
                <a:path w="139065" h="266065">
                  <a:moveTo>
                    <a:pt x="0" y="0"/>
                  </a:moveTo>
                  <a:lnTo>
                    <a:pt x="7713" y="47929"/>
                  </a:lnTo>
                  <a:lnTo>
                    <a:pt x="19331" y="89623"/>
                  </a:lnTo>
                  <a:lnTo>
                    <a:pt x="37047" y="133764"/>
                  </a:lnTo>
                  <a:lnTo>
                    <a:pt x="62079" y="178851"/>
                  </a:lnTo>
                  <a:lnTo>
                    <a:pt x="95648" y="223379"/>
                  </a:lnTo>
                  <a:lnTo>
                    <a:pt x="138959" y="265832"/>
                  </a:lnTo>
                  <a:lnTo>
                    <a:pt x="138983" y="265313"/>
                  </a:lnTo>
                  <a:lnTo>
                    <a:pt x="135472" y="217436"/>
                  </a:lnTo>
                  <a:lnTo>
                    <a:pt x="125266" y="171740"/>
                  </a:lnTo>
                  <a:lnTo>
                    <a:pt x="108870" y="128726"/>
                  </a:lnTo>
                  <a:lnTo>
                    <a:pt x="86784" y="88894"/>
                  </a:lnTo>
                  <a:lnTo>
                    <a:pt x="59509" y="52747"/>
                  </a:lnTo>
                  <a:lnTo>
                    <a:pt x="27548" y="20786"/>
                  </a:lnTo>
                  <a:lnTo>
                    <a:pt x="0" y="0"/>
                  </a:lnTo>
                  <a:close/>
                </a:path>
              </a:pathLst>
            </a:custGeom>
            <a:solidFill>
              <a:srgbClr val="8DC63F">
                <a:alpha val="69999"/>
              </a:srgbClr>
            </a:solidFill>
          </p:spPr>
          <p:txBody>
            <a:bodyPr wrap="square" lIns="0" tIns="0" rIns="0" bIns="0" rtlCol="0"/>
            <a:lstStyle/>
            <a:p>
              <a:endParaRPr/>
            </a:p>
          </p:txBody>
        </p:sp>
        <p:pic>
          <p:nvPicPr>
            <p:cNvPr id="143" name="object 155">
              <a:extLst>
                <a:ext uri="{FF2B5EF4-FFF2-40B4-BE49-F238E27FC236}">
                  <a16:creationId xmlns:a16="http://schemas.microsoft.com/office/drawing/2014/main" id="{02E1E012-1D9A-FBA5-3C2B-45A703B4F833}"/>
                </a:ext>
              </a:extLst>
            </p:cNvPr>
            <p:cNvPicPr/>
            <p:nvPr/>
          </p:nvPicPr>
          <p:blipFill>
            <a:blip r:embed="rId10" cstate="print"/>
            <a:stretch>
              <a:fillRect/>
            </a:stretch>
          </p:blipFill>
          <p:spPr>
            <a:xfrm>
              <a:off x="308346" y="1101008"/>
              <a:ext cx="217404" cy="200918"/>
            </a:xfrm>
            <a:prstGeom prst="rect">
              <a:avLst/>
            </a:prstGeom>
          </p:spPr>
        </p:pic>
        <p:sp>
          <p:nvSpPr>
            <p:cNvPr id="144" name="object 156">
              <a:extLst>
                <a:ext uri="{FF2B5EF4-FFF2-40B4-BE49-F238E27FC236}">
                  <a16:creationId xmlns:a16="http://schemas.microsoft.com/office/drawing/2014/main" id="{8A064954-3F3C-3941-71A0-499715ADC77F}"/>
                </a:ext>
              </a:extLst>
            </p:cNvPr>
            <p:cNvSpPr/>
            <p:nvPr/>
          </p:nvSpPr>
          <p:spPr>
            <a:xfrm>
              <a:off x="488937" y="666000"/>
              <a:ext cx="351790" cy="648335"/>
            </a:xfrm>
            <a:custGeom>
              <a:avLst/>
              <a:gdLst/>
              <a:ahLst/>
              <a:cxnLst/>
              <a:rect l="l" t="t" r="r" b="b"/>
              <a:pathLst>
                <a:path w="351790" h="648335">
                  <a:moveTo>
                    <a:pt x="344817" y="88696"/>
                  </a:moveTo>
                  <a:lnTo>
                    <a:pt x="299466" y="52209"/>
                  </a:lnTo>
                  <a:lnTo>
                    <a:pt x="259626" y="30124"/>
                  </a:lnTo>
                  <a:lnTo>
                    <a:pt x="216611" y="13728"/>
                  </a:lnTo>
                  <a:lnTo>
                    <a:pt x="170916" y="3517"/>
                  </a:lnTo>
                  <a:lnTo>
                    <a:pt x="123037" y="0"/>
                  </a:lnTo>
                  <a:lnTo>
                    <a:pt x="75158" y="3517"/>
                  </a:lnTo>
                  <a:lnTo>
                    <a:pt x="29464" y="13728"/>
                  </a:lnTo>
                  <a:lnTo>
                    <a:pt x="11036" y="20751"/>
                  </a:lnTo>
                  <a:lnTo>
                    <a:pt x="23317" y="28244"/>
                  </a:lnTo>
                  <a:lnTo>
                    <a:pt x="88582" y="57696"/>
                  </a:lnTo>
                  <a:lnTo>
                    <a:pt x="131229" y="70866"/>
                  </a:lnTo>
                  <a:lnTo>
                    <a:pt x="180835" y="81508"/>
                  </a:lnTo>
                  <a:lnTo>
                    <a:pt x="237604" y="88544"/>
                  </a:lnTo>
                  <a:lnTo>
                    <a:pt x="301739" y="90843"/>
                  </a:lnTo>
                  <a:lnTo>
                    <a:pt x="344817" y="88696"/>
                  </a:lnTo>
                  <a:close/>
                </a:path>
                <a:path w="351790" h="648335">
                  <a:moveTo>
                    <a:pt x="351701" y="552450"/>
                  </a:moveTo>
                  <a:lnTo>
                    <a:pt x="343077" y="552450"/>
                  </a:lnTo>
                  <a:lnTo>
                    <a:pt x="303199" y="553796"/>
                  </a:lnTo>
                  <a:lnTo>
                    <a:pt x="262585" y="556793"/>
                  </a:lnTo>
                  <a:lnTo>
                    <a:pt x="222719" y="561809"/>
                  </a:lnTo>
                  <a:lnTo>
                    <a:pt x="163677" y="572985"/>
                  </a:lnTo>
                  <a:lnTo>
                    <a:pt x="109461" y="586422"/>
                  </a:lnTo>
                  <a:lnTo>
                    <a:pt x="60921" y="601014"/>
                  </a:lnTo>
                  <a:lnTo>
                    <a:pt x="18910" y="615657"/>
                  </a:lnTo>
                  <a:lnTo>
                    <a:pt x="0" y="623062"/>
                  </a:lnTo>
                  <a:lnTo>
                    <a:pt x="29464" y="634288"/>
                  </a:lnTo>
                  <a:lnTo>
                    <a:pt x="75158" y="644499"/>
                  </a:lnTo>
                  <a:lnTo>
                    <a:pt x="123037" y="648004"/>
                  </a:lnTo>
                  <a:lnTo>
                    <a:pt x="170916" y="644499"/>
                  </a:lnTo>
                  <a:lnTo>
                    <a:pt x="216611" y="634288"/>
                  </a:lnTo>
                  <a:lnTo>
                    <a:pt x="259626" y="617893"/>
                  </a:lnTo>
                  <a:lnTo>
                    <a:pt x="299466" y="595807"/>
                  </a:lnTo>
                  <a:lnTo>
                    <a:pt x="335610" y="568540"/>
                  </a:lnTo>
                  <a:lnTo>
                    <a:pt x="351701" y="552450"/>
                  </a:lnTo>
                  <a:close/>
                </a:path>
              </a:pathLst>
            </a:custGeom>
            <a:solidFill>
              <a:srgbClr val="D5E15B">
                <a:alpha val="69999"/>
              </a:srgbClr>
            </a:solidFill>
          </p:spPr>
          <p:txBody>
            <a:bodyPr wrap="square" lIns="0" tIns="0" rIns="0" bIns="0" rtlCol="0"/>
            <a:lstStyle/>
            <a:p>
              <a:endParaRPr/>
            </a:p>
          </p:txBody>
        </p:sp>
        <p:sp>
          <p:nvSpPr>
            <p:cNvPr id="148" name="object 157">
              <a:extLst>
                <a:ext uri="{FF2B5EF4-FFF2-40B4-BE49-F238E27FC236}">
                  <a16:creationId xmlns:a16="http://schemas.microsoft.com/office/drawing/2014/main" id="{5935FD55-729D-9066-BEB6-F300EFE82297}"/>
                </a:ext>
              </a:extLst>
            </p:cNvPr>
            <p:cNvSpPr/>
            <p:nvPr/>
          </p:nvSpPr>
          <p:spPr>
            <a:xfrm>
              <a:off x="421617" y="878260"/>
              <a:ext cx="365760" cy="334010"/>
            </a:xfrm>
            <a:custGeom>
              <a:avLst/>
              <a:gdLst/>
              <a:ahLst/>
              <a:cxnLst/>
              <a:rect l="l" t="t" r="r" b="b"/>
              <a:pathLst>
                <a:path w="365759" h="334009">
                  <a:moveTo>
                    <a:pt x="308038" y="0"/>
                  </a:moveTo>
                  <a:lnTo>
                    <a:pt x="289163" y="54129"/>
                  </a:lnTo>
                  <a:lnTo>
                    <a:pt x="240274" y="81104"/>
                  </a:lnTo>
                  <a:lnTo>
                    <a:pt x="213893" y="77000"/>
                  </a:lnTo>
                  <a:lnTo>
                    <a:pt x="194698" y="71465"/>
                  </a:lnTo>
                  <a:lnTo>
                    <a:pt x="174459" y="70878"/>
                  </a:lnTo>
                  <a:lnTo>
                    <a:pt x="153907" y="74178"/>
                  </a:lnTo>
                  <a:lnTo>
                    <a:pt x="133769" y="80302"/>
                  </a:lnTo>
                  <a:lnTo>
                    <a:pt x="114269" y="88149"/>
                  </a:lnTo>
                  <a:lnTo>
                    <a:pt x="94957" y="96634"/>
                  </a:lnTo>
                  <a:lnTo>
                    <a:pt x="75551" y="104719"/>
                  </a:lnTo>
                  <a:lnTo>
                    <a:pt x="55765" y="111366"/>
                  </a:lnTo>
                  <a:lnTo>
                    <a:pt x="42323" y="114375"/>
                  </a:lnTo>
                  <a:lnTo>
                    <a:pt x="28659" y="115892"/>
                  </a:lnTo>
                  <a:lnTo>
                    <a:pt x="15101" y="115682"/>
                  </a:lnTo>
                  <a:lnTo>
                    <a:pt x="1981" y="113512"/>
                  </a:lnTo>
                  <a:lnTo>
                    <a:pt x="0" y="163854"/>
                  </a:lnTo>
                  <a:lnTo>
                    <a:pt x="11125" y="212179"/>
                  </a:lnTo>
                  <a:lnTo>
                    <a:pt x="34350" y="255934"/>
                  </a:lnTo>
                  <a:lnTo>
                    <a:pt x="68671" y="292561"/>
                  </a:lnTo>
                  <a:lnTo>
                    <a:pt x="113080" y="319506"/>
                  </a:lnTo>
                  <a:lnTo>
                    <a:pt x="162648" y="333371"/>
                  </a:lnTo>
                  <a:lnTo>
                    <a:pt x="212390" y="333512"/>
                  </a:lnTo>
                  <a:lnTo>
                    <a:pt x="259826" y="320913"/>
                  </a:lnTo>
                  <a:lnTo>
                    <a:pt x="302475" y="296558"/>
                  </a:lnTo>
                  <a:lnTo>
                    <a:pt x="337858" y="261429"/>
                  </a:lnTo>
                  <a:lnTo>
                    <a:pt x="334669" y="247911"/>
                  </a:lnTo>
                  <a:lnTo>
                    <a:pt x="330093" y="235342"/>
                  </a:lnTo>
                  <a:lnTo>
                    <a:pt x="323424" y="224151"/>
                  </a:lnTo>
                  <a:lnTo>
                    <a:pt x="314058" y="215252"/>
                  </a:lnTo>
                  <a:lnTo>
                    <a:pt x="300214" y="200967"/>
                  </a:lnTo>
                  <a:lnTo>
                    <a:pt x="292325" y="182554"/>
                  </a:lnTo>
                  <a:lnTo>
                    <a:pt x="290423" y="162243"/>
                  </a:lnTo>
                  <a:lnTo>
                    <a:pt x="294538" y="142265"/>
                  </a:lnTo>
                  <a:lnTo>
                    <a:pt x="317258" y="109262"/>
                  </a:lnTo>
                  <a:lnTo>
                    <a:pt x="351485" y="87109"/>
                  </a:lnTo>
                  <a:lnTo>
                    <a:pt x="365759" y="81686"/>
                  </a:lnTo>
                  <a:lnTo>
                    <a:pt x="355665" y="58714"/>
                  </a:lnTo>
                  <a:lnTo>
                    <a:pt x="342595" y="37223"/>
                  </a:lnTo>
                  <a:lnTo>
                    <a:pt x="326676" y="17542"/>
                  </a:lnTo>
                  <a:lnTo>
                    <a:pt x="308038" y="0"/>
                  </a:lnTo>
                  <a:close/>
                </a:path>
              </a:pathLst>
            </a:custGeom>
            <a:solidFill>
              <a:srgbClr val="C4DF9B"/>
            </a:solidFill>
          </p:spPr>
          <p:txBody>
            <a:bodyPr wrap="square" lIns="0" tIns="0" rIns="0" bIns="0" rtlCol="0"/>
            <a:lstStyle/>
            <a:p>
              <a:endParaRPr/>
            </a:p>
          </p:txBody>
        </p:sp>
        <p:sp>
          <p:nvSpPr>
            <p:cNvPr id="149" name="object 158">
              <a:extLst>
                <a:ext uri="{FF2B5EF4-FFF2-40B4-BE49-F238E27FC236}">
                  <a16:creationId xmlns:a16="http://schemas.microsoft.com/office/drawing/2014/main" id="{E9FE6361-E86D-1B23-B605-2992A60CB29B}"/>
                </a:ext>
              </a:extLst>
            </p:cNvPr>
            <p:cNvSpPr/>
            <p:nvPr/>
          </p:nvSpPr>
          <p:spPr>
            <a:xfrm>
              <a:off x="422107" y="836683"/>
              <a:ext cx="375920" cy="375920"/>
            </a:xfrm>
            <a:custGeom>
              <a:avLst/>
              <a:gdLst/>
              <a:ahLst/>
              <a:cxnLst/>
              <a:rect l="l" t="t" r="r" b="b"/>
              <a:pathLst>
                <a:path w="375920" h="375919">
                  <a:moveTo>
                    <a:pt x="164914" y="0"/>
                  </a:moveTo>
                  <a:lnTo>
                    <a:pt x="118075" y="11928"/>
                  </a:lnTo>
                  <a:lnTo>
                    <a:pt x="75765" y="35295"/>
                  </a:lnTo>
                  <a:lnTo>
                    <a:pt x="40352" y="69161"/>
                  </a:lnTo>
                  <a:lnTo>
                    <a:pt x="14203" y="112590"/>
                  </a:lnTo>
                  <a:lnTo>
                    <a:pt x="445" y="161377"/>
                  </a:lnTo>
                  <a:lnTo>
                    <a:pt x="0" y="210375"/>
                  </a:lnTo>
                  <a:lnTo>
                    <a:pt x="11928" y="257215"/>
                  </a:lnTo>
                  <a:lnTo>
                    <a:pt x="35295" y="299527"/>
                  </a:lnTo>
                  <a:lnTo>
                    <a:pt x="69161" y="334942"/>
                  </a:lnTo>
                  <a:lnTo>
                    <a:pt x="112590" y="361091"/>
                  </a:lnTo>
                  <a:lnTo>
                    <a:pt x="161377" y="374848"/>
                  </a:lnTo>
                  <a:lnTo>
                    <a:pt x="210375" y="375292"/>
                  </a:lnTo>
                  <a:lnTo>
                    <a:pt x="257215" y="363361"/>
                  </a:lnTo>
                  <a:lnTo>
                    <a:pt x="299527" y="339994"/>
                  </a:lnTo>
                  <a:lnTo>
                    <a:pt x="334942" y="306129"/>
                  </a:lnTo>
                  <a:lnTo>
                    <a:pt x="361091" y="262704"/>
                  </a:lnTo>
                  <a:lnTo>
                    <a:pt x="374848" y="213913"/>
                  </a:lnTo>
                  <a:lnTo>
                    <a:pt x="375292" y="164914"/>
                  </a:lnTo>
                  <a:lnTo>
                    <a:pt x="363361" y="118075"/>
                  </a:lnTo>
                  <a:lnTo>
                    <a:pt x="339994" y="75765"/>
                  </a:lnTo>
                  <a:lnTo>
                    <a:pt x="306129" y="40352"/>
                  </a:lnTo>
                  <a:lnTo>
                    <a:pt x="262704" y="14203"/>
                  </a:lnTo>
                  <a:lnTo>
                    <a:pt x="213913" y="445"/>
                  </a:lnTo>
                  <a:lnTo>
                    <a:pt x="164914" y="0"/>
                  </a:lnTo>
                  <a:close/>
                </a:path>
              </a:pathLst>
            </a:custGeom>
            <a:solidFill>
              <a:srgbClr val="75BEE9"/>
            </a:solidFill>
          </p:spPr>
          <p:txBody>
            <a:bodyPr wrap="square" lIns="0" tIns="0" rIns="0" bIns="0" rtlCol="0"/>
            <a:lstStyle/>
            <a:p>
              <a:endParaRPr/>
            </a:p>
          </p:txBody>
        </p:sp>
        <p:pic>
          <p:nvPicPr>
            <p:cNvPr id="151" name="object 159">
              <a:extLst>
                <a:ext uri="{FF2B5EF4-FFF2-40B4-BE49-F238E27FC236}">
                  <a16:creationId xmlns:a16="http://schemas.microsoft.com/office/drawing/2014/main" id="{1D04DA4E-5A15-E7C8-26F2-0B37A3343236}"/>
                </a:ext>
              </a:extLst>
            </p:cNvPr>
            <p:cNvPicPr/>
            <p:nvPr/>
          </p:nvPicPr>
          <p:blipFill>
            <a:blip r:embed="rId11" cstate="print"/>
            <a:stretch>
              <a:fillRect/>
            </a:stretch>
          </p:blipFill>
          <p:spPr>
            <a:xfrm>
              <a:off x="485625" y="1088658"/>
              <a:ext cx="96215" cy="88266"/>
            </a:xfrm>
            <a:prstGeom prst="rect">
              <a:avLst/>
            </a:prstGeom>
          </p:spPr>
        </p:pic>
        <p:sp>
          <p:nvSpPr>
            <p:cNvPr id="152" name="object 160">
              <a:extLst>
                <a:ext uri="{FF2B5EF4-FFF2-40B4-BE49-F238E27FC236}">
                  <a16:creationId xmlns:a16="http://schemas.microsoft.com/office/drawing/2014/main" id="{3AA01D73-683B-063D-6B24-616C5AA2AFCE}"/>
                </a:ext>
              </a:extLst>
            </p:cNvPr>
            <p:cNvSpPr/>
            <p:nvPr/>
          </p:nvSpPr>
          <p:spPr>
            <a:xfrm>
              <a:off x="423598" y="836687"/>
              <a:ext cx="306070" cy="157480"/>
            </a:xfrm>
            <a:custGeom>
              <a:avLst/>
              <a:gdLst/>
              <a:ahLst/>
              <a:cxnLst/>
              <a:rect l="l" t="t" r="r" b="b"/>
              <a:pathLst>
                <a:path w="306070" h="157480">
                  <a:moveTo>
                    <a:pt x="163423" y="0"/>
                  </a:moveTo>
                  <a:lnTo>
                    <a:pt x="116584" y="11928"/>
                  </a:lnTo>
                  <a:lnTo>
                    <a:pt x="74274" y="35295"/>
                  </a:lnTo>
                  <a:lnTo>
                    <a:pt x="38861" y="69161"/>
                  </a:lnTo>
                  <a:lnTo>
                    <a:pt x="12712" y="112590"/>
                  </a:lnTo>
                  <a:lnTo>
                    <a:pt x="0" y="155084"/>
                  </a:lnTo>
                  <a:lnTo>
                    <a:pt x="13120" y="157255"/>
                  </a:lnTo>
                  <a:lnTo>
                    <a:pt x="26677" y="157464"/>
                  </a:lnTo>
                  <a:lnTo>
                    <a:pt x="40342" y="155947"/>
                  </a:lnTo>
                  <a:lnTo>
                    <a:pt x="53784" y="152938"/>
                  </a:lnTo>
                  <a:lnTo>
                    <a:pt x="73569" y="146291"/>
                  </a:lnTo>
                  <a:lnTo>
                    <a:pt x="92976" y="138206"/>
                  </a:lnTo>
                  <a:lnTo>
                    <a:pt x="112288" y="129721"/>
                  </a:lnTo>
                  <a:lnTo>
                    <a:pt x="131787" y="121874"/>
                  </a:lnTo>
                  <a:lnTo>
                    <a:pt x="151924" y="115750"/>
                  </a:lnTo>
                  <a:lnTo>
                    <a:pt x="172473" y="112450"/>
                  </a:lnTo>
                  <a:lnTo>
                    <a:pt x="192711" y="113037"/>
                  </a:lnTo>
                  <a:lnTo>
                    <a:pt x="211912" y="118572"/>
                  </a:lnTo>
                  <a:lnTo>
                    <a:pt x="238292" y="122677"/>
                  </a:lnTo>
                  <a:lnTo>
                    <a:pt x="287182" y="95701"/>
                  </a:lnTo>
                  <a:lnTo>
                    <a:pt x="305147" y="55947"/>
                  </a:lnTo>
                  <a:lnTo>
                    <a:pt x="306057" y="41572"/>
                  </a:lnTo>
                  <a:lnTo>
                    <a:pt x="295769" y="33706"/>
                  </a:lnTo>
                  <a:lnTo>
                    <a:pt x="284859" y="26487"/>
                  </a:lnTo>
                  <a:lnTo>
                    <a:pt x="273337" y="19969"/>
                  </a:lnTo>
                  <a:lnTo>
                    <a:pt x="261213" y="14203"/>
                  </a:lnTo>
                  <a:lnTo>
                    <a:pt x="212422" y="445"/>
                  </a:lnTo>
                  <a:lnTo>
                    <a:pt x="163423" y="0"/>
                  </a:lnTo>
                  <a:close/>
                </a:path>
              </a:pathLst>
            </a:custGeom>
            <a:solidFill>
              <a:srgbClr val="C4DF9B"/>
            </a:solidFill>
          </p:spPr>
          <p:txBody>
            <a:bodyPr wrap="square" lIns="0" tIns="0" rIns="0" bIns="0" rtlCol="0"/>
            <a:lstStyle/>
            <a:p>
              <a:endParaRPr/>
            </a:p>
          </p:txBody>
        </p:sp>
        <p:pic>
          <p:nvPicPr>
            <p:cNvPr id="153" name="object 161">
              <a:extLst>
                <a:ext uri="{FF2B5EF4-FFF2-40B4-BE49-F238E27FC236}">
                  <a16:creationId xmlns:a16="http://schemas.microsoft.com/office/drawing/2014/main" id="{B691F02F-B949-CED7-A8B3-895DCCF99F18}"/>
                </a:ext>
              </a:extLst>
            </p:cNvPr>
            <p:cNvPicPr/>
            <p:nvPr/>
          </p:nvPicPr>
          <p:blipFill>
            <a:blip r:embed="rId12" cstate="print"/>
            <a:stretch>
              <a:fillRect/>
            </a:stretch>
          </p:blipFill>
          <p:spPr>
            <a:xfrm>
              <a:off x="712041" y="959944"/>
              <a:ext cx="86668" cy="179755"/>
            </a:xfrm>
            <a:prstGeom prst="rect">
              <a:avLst/>
            </a:prstGeom>
          </p:spPr>
        </p:pic>
        <p:sp>
          <p:nvSpPr>
            <p:cNvPr id="155" name="object 162">
              <a:extLst>
                <a:ext uri="{FF2B5EF4-FFF2-40B4-BE49-F238E27FC236}">
                  <a16:creationId xmlns:a16="http://schemas.microsoft.com/office/drawing/2014/main" id="{532EEB3D-F59D-78E3-4E50-A7FE95DCD777}"/>
                </a:ext>
              </a:extLst>
            </p:cNvPr>
            <p:cNvSpPr/>
            <p:nvPr/>
          </p:nvSpPr>
          <p:spPr>
            <a:xfrm>
              <a:off x="588708" y="1146606"/>
              <a:ext cx="85090" cy="44450"/>
            </a:xfrm>
            <a:custGeom>
              <a:avLst/>
              <a:gdLst/>
              <a:ahLst/>
              <a:cxnLst/>
              <a:rect l="l" t="t" r="r" b="b"/>
              <a:pathLst>
                <a:path w="85090" h="44450">
                  <a:moveTo>
                    <a:pt x="35902" y="26949"/>
                  </a:moveTo>
                  <a:lnTo>
                    <a:pt x="31864" y="16611"/>
                  </a:lnTo>
                  <a:lnTo>
                    <a:pt x="22250" y="9067"/>
                  </a:lnTo>
                  <a:lnTo>
                    <a:pt x="11633" y="6832"/>
                  </a:lnTo>
                  <a:lnTo>
                    <a:pt x="4660" y="12395"/>
                  </a:lnTo>
                  <a:lnTo>
                    <a:pt x="1778" y="20612"/>
                  </a:lnTo>
                  <a:lnTo>
                    <a:pt x="0" y="29514"/>
                  </a:lnTo>
                  <a:lnTo>
                    <a:pt x="1854" y="37579"/>
                  </a:lnTo>
                  <a:lnTo>
                    <a:pt x="9842" y="43281"/>
                  </a:lnTo>
                  <a:lnTo>
                    <a:pt x="17056" y="43853"/>
                  </a:lnTo>
                  <a:lnTo>
                    <a:pt x="25565" y="41529"/>
                  </a:lnTo>
                  <a:lnTo>
                    <a:pt x="32727" y="36004"/>
                  </a:lnTo>
                  <a:lnTo>
                    <a:pt x="35902" y="26949"/>
                  </a:lnTo>
                  <a:close/>
                </a:path>
                <a:path w="85090" h="44450">
                  <a:moveTo>
                    <a:pt x="85039" y="8267"/>
                  </a:moveTo>
                  <a:lnTo>
                    <a:pt x="84429" y="2501"/>
                  </a:lnTo>
                  <a:lnTo>
                    <a:pt x="80873" y="0"/>
                  </a:lnTo>
                  <a:lnTo>
                    <a:pt x="74180" y="596"/>
                  </a:lnTo>
                  <a:lnTo>
                    <a:pt x="67487" y="2540"/>
                  </a:lnTo>
                  <a:lnTo>
                    <a:pt x="61696" y="5930"/>
                  </a:lnTo>
                  <a:lnTo>
                    <a:pt x="57658" y="10858"/>
                  </a:lnTo>
                  <a:lnTo>
                    <a:pt x="58191" y="16243"/>
                  </a:lnTo>
                  <a:lnTo>
                    <a:pt x="63741" y="20040"/>
                  </a:lnTo>
                  <a:lnTo>
                    <a:pt x="71437" y="21501"/>
                  </a:lnTo>
                  <a:lnTo>
                    <a:pt x="78422" y="19888"/>
                  </a:lnTo>
                  <a:lnTo>
                    <a:pt x="82956" y="14884"/>
                  </a:lnTo>
                  <a:lnTo>
                    <a:pt x="85039" y="8267"/>
                  </a:lnTo>
                  <a:close/>
                </a:path>
              </a:pathLst>
            </a:custGeom>
            <a:solidFill>
              <a:srgbClr val="C4DF9B"/>
            </a:solidFill>
          </p:spPr>
          <p:txBody>
            <a:bodyPr wrap="square" lIns="0" tIns="0" rIns="0" bIns="0" rtlCol="0"/>
            <a:lstStyle/>
            <a:p>
              <a:endParaRPr/>
            </a:p>
          </p:txBody>
        </p:sp>
        <p:pic>
          <p:nvPicPr>
            <p:cNvPr id="156" name="object 163">
              <a:extLst>
                <a:ext uri="{FF2B5EF4-FFF2-40B4-BE49-F238E27FC236}">
                  <a16:creationId xmlns:a16="http://schemas.microsoft.com/office/drawing/2014/main" id="{B8A51ED4-2067-7A5D-CBBE-EEBBDA8A2CFE}"/>
                </a:ext>
              </a:extLst>
            </p:cNvPr>
            <p:cNvPicPr/>
            <p:nvPr/>
          </p:nvPicPr>
          <p:blipFill>
            <a:blip r:embed="rId13" cstate="print"/>
            <a:stretch>
              <a:fillRect/>
            </a:stretch>
          </p:blipFill>
          <p:spPr>
            <a:xfrm>
              <a:off x="519125" y="767338"/>
              <a:ext cx="165430" cy="104990"/>
            </a:xfrm>
            <a:prstGeom prst="rect">
              <a:avLst/>
            </a:prstGeom>
          </p:spPr>
        </p:pic>
      </p:grpSp>
      <p:grpSp>
        <p:nvGrpSpPr>
          <p:cNvPr id="2" name="object 2"/>
          <p:cNvGrpSpPr/>
          <p:nvPr/>
        </p:nvGrpSpPr>
        <p:grpSpPr>
          <a:xfrm>
            <a:off x="2177990" y="2019987"/>
            <a:ext cx="3024505" cy="864235"/>
            <a:chOff x="2177990" y="2019987"/>
            <a:chExt cx="3024505" cy="864235"/>
          </a:xfrm>
        </p:grpSpPr>
        <p:sp>
          <p:nvSpPr>
            <p:cNvPr id="3" name="object 3"/>
            <p:cNvSpPr/>
            <p:nvPr/>
          </p:nvSpPr>
          <p:spPr>
            <a:xfrm>
              <a:off x="2177990" y="2073988"/>
              <a:ext cx="3024505" cy="810260"/>
            </a:xfrm>
            <a:custGeom>
              <a:avLst/>
              <a:gdLst/>
              <a:ahLst/>
              <a:cxnLst/>
              <a:rect l="l" t="t" r="r" b="b"/>
              <a:pathLst>
                <a:path w="3024504" h="810260">
                  <a:moveTo>
                    <a:pt x="2898000" y="0"/>
                  </a:moveTo>
                  <a:lnTo>
                    <a:pt x="125996" y="0"/>
                  </a:lnTo>
                  <a:lnTo>
                    <a:pt x="77072" y="9941"/>
                  </a:lnTo>
                  <a:lnTo>
                    <a:pt x="37009" y="37009"/>
                  </a:lnTo>
                  <a:lnTo>
                    <a:pt x="9941" y="77072"/>
                  </a:lnTo>
                  <a:lnTo>
                    <a:pt x="0" y="125996"/>
                  </a:lnTo>
                  <a:lnTo>
                    <a:pt x="0" y="683996"/>
                  </a:lnTo>
                  <a:lnTo>
                    <a:pt x="9941" y="732921"/>
                  </a:lnTo>
                  <a:lnTo>
                    <a:pt x="37009" y="772983"/>
                  </a:lnTo>
                  <a:lnTo>
                    <a:pt x="77072" y="800052"/>
                  </a:lnTo>
                  <a:lnTo>
                    <a:pt x="125996" y="809993"/>
                  </a:lnTo>
                  <a:lnTo>
                    <a:pt x="2898000" y="809993"/>
                  </a:lnTo>
                  <a:lnTo>
                    <a:pt x="2946919" y="800052"/>
                  </a:lnTo>
                  <a:lnTo>
                    <a:pt x="2986982" y="772983"/>
                  </a:lnTo>
                  <a:lnTo>
                    <a:pt x="3014054" y="732921"/>
                  </a:lnTo>
                  <a:lnTo>
                    <a:pt x="3023997" y="683996"/>
                  </a:lnTo>
                  <a:lnTo>
                    <a:pt x="3023997" y="125996"/>
                  </a:lnTo>
                  <a:lnTo>
                    <a:pt x="3014054" y="77072"/>
                  </a:lnTo>
                  <a:lnTo>
                    <a:pt x="2986982" y="37009"/>
                  </a:lnTo>
                  <a:lnTo>
                    <a:pt x="2946919" y="9941"/>
                  </a:lnTo>
                  <a:lnTo>
                    <a:pt x="2898000" y="0"/>
                  </a:lnTo>
                  <a:close/>
                </a:path>
              </a:pathLst>
            </a:custGeom>
            <a:solidFill>
              <a:srgbClr val="FFEFC6"/>
            </a:solidFill>
          </p:spPr>
          <p:txBody>
            <a:bodyPr wrap="square" lIns="0" tIns="0" rIns="0" bIns="0" rtlCol="0"/>
            <a:lstStyle/>
            <a:p>
              <a:endParaRPr/>
            </a:p>
          </p:txBody>
        </p:sp>
        <p:sp>
          <p:nvSpPr>
            <p:cNvPr id="4" name="object 4"/>
            <p:cNvSpPr/>
            <p:nvPr/>
          </p:nvSpPr>
          <p:spPr>
            <a:xfrm>
              <a:off x="2249986" y="2415985"/>
              <a:ext cx="2880360" cy="0"/>
            </a:xfrm>
            <a:custGeom>
              <a:avLst/>
              <a:gdLst/>
              <a:ahLst/>
              <a:cxnLst/>
              <a:rect l="l" t="t" r="r" b="b"/>
              <a:pathLst>
                <a:path w="2880360">
                  <a:moveTo>
                    <a:pt x="0" y="0"/>
                  </a:moveTo>
                  <a:lnTo>
                    <a:pt x="2880004" y="0"/>
                  </a:lnTo>
                </a:path>
              </a:pathLst>
            </a:custGeom>
            <a:ln w="3594">
              <a:solidFill>
                <a:srgbClr val="F7941D"/>
              </a:solidFill>
            </a:ln>
          </p:spPr>
          <p:txBody>
            <a:bodyPr wrap="square" lIns="0" tIns="0" rIns="0" bIns="0" rtlCol="0"/>
            <a:lstStyle/>
            <a:p>
              <a:endParaRPr/>
            </a:p>
          </p:txBody>
        </p:sp>
        <p:sp>
          <p:nvSpPr>
            <p:cNvPr id="5" name="object 5"/>
            <p:cNvSpPr/>
            <p:nvPr/>
          </p:nvSpPr>
          <p:spPr>
            <a:xfrm>
              <a:off x="2249991" y="2235979"/>
              <a:ext cx="467995" cy="144145"/>
            </a:xfrm>
            <a:custGeom>
              <a:avLst/>
              <a:gdLst/>
              <a:ahLst/>
              <a:cxnLst/>
              <a:rect l="l" t="t" r="r" b="b"/>
              <a:pathLst>
                <a:path w="467994" h="144144">
                  <a:moveTo>
                    <a:pt x="421030" y="0"/>
                  </a:moveTo>
                  <a:lnTo>
                    <a:pt x="46964" y="0"/>
                  </a:lnTo>
                  <a:lnTo>
                    <a:pt x="28728" y="3707"/>
                  </a:lnTo>
                  <a:lnTo>
                    <a:pt x="13795" y="13800"/>
                  </a:lnTo>
                  <a:lnTo>
                    <a:pt x="3705" y="28733"/>
                  </a:lnTo>
                  <a:lnTo>
                    <a:pt x="0" y="46964"/>
                  </a:lnTo>
                  <a:lnTo>
                    <a:pt x="0" y="97040"/>
                  </a:lnTo>
                  <a:lnTo>
                    <a:pt x="3705" y="115276"/>
                  </a:lnTo>
                  <a:lnTo>
                    <a:pt x="13795" y="130209"/>
                  </a:lnTo>
                  <a:lnTo>
                    <a:pt x="28728" y="140299"/>
                  </a:lnTo>
                  <a:lnTo>
                    <a:pt x="46964" y="144005"/>
                  </a:lnTo>
                  <a:lnTo>
                    <a:pt x="421030" y="144005"/>
                  </a:lnTo>
                  <a:lnTo>
                    <a:pt x="439266" y="140299"/>
                  </a:lnTo>
                  <a:lnTo>
                    <a:pt x="454199" y="130209"/>
                  </a:lnTo>
                  <a:lnTo>
                    <a:pt x="464289" y="115276"/>
                  </a:lnTo>
                  <a:lnTo>
                    <a:pt x="467994" y="97040"/>
                  </a:lnTo>
                  <a:lnTo>
                    <a:pt x="467994" y="46964"/>
                  </a:lnTo>
                  <a:lnTo>
                    <a:pt x="464289" y="28733"/>
                  </a:lnTo>
                  <a:lnTo>
                    <a:pt x="454199" y="13800"/>
                  </a:lnTo>
                  <a:lnTo>
                    <a:pt x="439266" y="3707"/>
                  </a:lnTo>
                  <a:lnTo>
                    <a:pt x="421030" y="0"/>
                  </a:lnTo>
                  <a:close/>
                </a:path>
              </a:pathLst>
            </a:custGeom>
            <a:solidFill>
              <a:srgbClr val="F7941D"/>
            </a:solidFill>
          </p:spPr>
          <p:txBody>
            <a:bodyPr wrap="square" lIns="0" tIns="0" rIns="0" bIns="0" rtlCol="0"/>
            <a:lstStyle/>
            <a:p>
              <a:endParaRPr/>
            </a:p>
          </p:txBody>
        </p:sp>
        <p:sp>
          <p:nvSpPr>
            <p:cNvPr id="6" name="object 6"/>
            <p:cNvSpPr/>
            <p:nvPr/>
          </p:nvSpPr>
          <p:spPr>
            <a:xfrm>
              <a:off x="2249986" y="2631984"/>
              <a:ext cx="2880360" cy="0"/>
            </a:xfrm>
            <a:custGeom>
              <a:avLst/>
              <a:gdLst/>
              <a:ahLst/>
              <a:cxnLst/>
              <a:rect l="l" t="t" r="r" b="b"/>
              <a:pathLst>
                <a:path w="2880360">
                  <a:moveTo>
                    <a:pt x="0" y="0"/>
                  </a:moveTo>
                  <a:lnTo>
                    <a:pt x="2880004" y="0"/>
                  </a:lnTo>
                </a:path>
              </a:pathLst>
            </a:custGeom>
            <a:ln w="3594">
              <a:solidFill>
                <a:srgbClr val="F7941D"/>
              </a:solidFill>
            </a:ln>
          </p:spPr>
          <p:txBody>
            <a:bodyPr wrap="square" lIns="0" tIns="0" rIns="0" bIns="0" rtlCol="0"/>
            <a:lstStyle/>
            <a:p>
              <a:endParaRPr/>
            </a:p>
          </p:txBody>
        </p:sp>
        <p:sp>
          <p:nvSpPr>
            <p:cNvPr id="7" name="object 7"/>
            <p:cNvSpPr/>
            <p:nvPr/>
          </p:nvSpPr>
          <p:spPr>
            <a:xfrm>
              <a:off x="2249982" y="2451988"/>
              <a:ext cx="467995" cy="360045"/>
            </a:xfrm>
            <a:custGeom>
              <a:avLst/>
              <a:gdLst/>
              <a:ahLst/>
              <a:cxnLst/>
              <a:rect l="l" t="t" r="r" b="b"/>
              <a:pathLst>
                <a:path w="467994" h="360044">
                  <a:moveTo>
                    <a:pt x="467995" y="262966"/>
                  </a:moveTo>
                  <a:lnTo>
                    <a:pt x="464286" y="244729"/>
                  </a:lnTo>
                  <a:lnTo>
                    <a:pt x="454202" y="229793"/>
                  </a:lnTo>
                  <a:lnTo>
                    <a:pt x="439267" y="219710"/>
                  </a:lnTo>
                  <a:lnTo>
                    <a:pt x="421030" y="216001"/>
                  </a:lnTo>
                  <a:lnTo>
                    <a:pt x="46964" y="216001"/>
                  </a:lnTo>
                  <a:lnTo>
                    <a:pt x="28727" y="219710"/>
                  </a:lnTo>
                  <a:lnTo>
                    <a:pt x="13792" y="229793"/>
                  </a:lnTo>
                  <a:lnTo>
                    <a:pt x="3708" y="244729"/>
                  </a:lnTo>
                  <a:lnTo>
                    <a:pt x="0" y="262966"/>
                  </a:lnTo>
                  <a:lnTo>
                    <a:pt x="0" y="313042"/>
                  </a:lnTo>
                  <a:lnTo>
                    <a:pt x="3708" y="331279"/>
                  </a:lnTo>
                  <a:lnTo>
                    <a:pt x="13792" y="346202"/>
                  </a:lnTo>
                  <a:lnTo>
                    <a:pt x="28727" y="356298"/>
                  </a:lnTo>
                  <a:lnTo>
                    <a:pt x="46964" y="360006"/>
                  </a:lnTo>
                  <a:lnTo>
                    <a:pt x="421030" y="360006"/>
                  </a:lnTo>
                  <a:lnTo>
                    <a:pt x="439267" y="356298"/>
                  </a:lnTo>
                  <a:lnTo>
                    <a:pt x="454202" y="346202"/>
                  </a:lnTo>
                  <a:lnTo>
                    <a:pt x="464286" y="331279"/>
                  </a:lnTo>
                  <a:lnTo>
                    <a:pt x="467995" y="313042"/>
                  </a:lnTo>
                  <a:lnTo>
                    <a:pt x="467995" y="262966"/>
                  </a:lnTo>
                  <a:close/>
                </a:path>
                <a:path w="467994" h="360044">
                  <a:moveTo>
                    <a:pt x="467995" y="46964"/>
                  </a:moveTo>
                  <a:lnTo>
                    <a:pt x="464286" y="28727"/>
                  </a:lnTo>
                  <a:lnTo>
                    <a:pt x="454202" y="13792"/>
                  </a:lnTo>
                  <a:lnTo>
                    <a:pt x="439267" y="3708"/>
                  </a:lnTo>
                  <a:lnTo>
                    <a:pt x="421030" y="0"/>
                  </a:lnTo>
                  <a:lnTo>
                    <a:pt x="46964" y="0"/>
                  </a:lnTo>
                  <a:lnTo>
                    <a:pt x="28727" y="3708"/>
                  </a:lnTo>
                  <a:lnTo>
                    <a:pt x="13792" y="13792"/>
                  </a:lnTo>
                  <a:lnTo>
                    <a:pt x="3708" y="28727"/>
                  </a:lnTo>
                  <a:lnTo>
                    <a:pt x="0" y="46964"/>
                  </a:lnTo>
                  <a:lnTo>
                    <a:pt x="0" y="97040"/>
                  </a:lnTo>
                  <a:lnTo>
                    <a:pt x="3708" y="115277"/>
                  </a:lnTo>
                  <a:lnTo>
                    <a:pt x="13792" y="130213"/>
                  </a:lnTo>
                  <a:lnTo>
                    <a:pt x="28727" y="140296"/>
                  </a:lnTo>
                  <a:lnTo>
                    <a:pt x="46964" y="144005"/>
                  </a:lnTo>
                  <a:lnTo>
                    <a:pt x="421030" y="144005"/>
                  </a:lnTo>
                  <a:lnTo>
                    <a:pt x="439267" y="140296"/>
                  </a:lnTo>
                  <a:lnTo>
                    <a:pt x="454202" y="130213"/>
                  </a:lnTo>
                  <a:lnTo>
                    <a:pt x="464286" y="115277"/>
                  </a:lnTo>
                  <a:lnTo>
                    <a:pt x="467995" y="97040"/>
                  </a:lnTo>
                  <a:lnTo>
                    <a:pt x="467995" y="46964"/>
                  </a:lnTo>
                  <a:close/>
                </a:path>
              </a:pathLst>
            </a:custGeom>
            <a:solidFill>
              <a:srgbClr val="F7941D"/>
            </a:solidFill>
          </p:spPr>
          <p:txBody>
            <a:bodyPr wrap="square" lIns="0" tIns="0" rIns="0" bIns="0" rtlCol="0"/>
            <a:lstStyle/>
            <a:p>
              <a:endParaRPr/>
            </a:p>
          </p:txBody>
        </p:sp>
        <p:sp>
          <p:nvSpPr>
            <p:cNvPr id="8" name="object 8"/>
            <p:cNvSpPr/>
            <p:nvPr/>
          </p:nvSpPr>
          <p:spPr>
            <a:xfrm>
              <a:off x="3178787" y="2048789"/>
              <a:ext cx="1116330" cy="144145"/>
            </a:xfrm>
            <a:custGeom>
              <a:avLst/>
              <a:gdLst/>
              <a:ahLst/>
              <a:cxnLst/>
              <a:rect l="l" t="t" r="r" b="b"/>
              <a:pathLst>
                <a:path w="1116329" h="144144">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9" name="object 9"/>
            <p:cNvSpPr/>
            <p:nvPr/>
          </p:nvSpPr>
          <p:spPr>
            <a:xfrm>
              <a:off x="3167987" y="2037989"/>
              <a:ext cx="1116330" cy="144145"/>
            </a:xfrm>
            <a:custGeom>
              <a:avLst/>
              <a:gdLst/>
              <a:ahLst/>
              <a:cxnLst/>
              <a:rect l="l" t="t" r="r" b="b"/>
              <a:pathLst>
                <a:path w="1116329" h="144144">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10" name="object 10"/>
            <p:cNvSpPr/>
            <p:nvPr/>
          </p:nvSpPr>
          <p:spPr>
            <a:xfrm>
              <a:off x="3167987" y="2037989"/>
              <a:ext cx="1116330" cy="144145"/>
            </a:xfrm>
            <a:custGeom>
              <a:avLst/>
              <a:gdLst/>
              <a:ahLst/>
              <a:cxnLst/>
              <a:rect l="l" t="t" r="r" b="b"/>
              <a:pathLst>
                <a:path w="1116329" h="144144">
                  <a:moveTo>
                    <a:pt x="1044003" y="0"/>
                  </a:moveTo>
                  <a:lnTo>
                    <a:pt x="71996" y="0"/>
                  </a:lnTo>
                  <a:lnTo>
                    <a:pt x="44041" y="5680"/>
                  </a:lnTo>
                  <a:lnTo>
                    <a:pt x="21148" y="21148"/>
                  </a:lnTo>
                  <a:lnTo>
                    <a:pt x="5680" y="44041"/>
                  </a:lnTo>
                  <a:lnTo>
                    <a:pt x="0" y="71996"/>
                  </a:lnTo>
                  <a:lnTo>
                    <a:pt x="5680" y="99951"/>
                  </a:lnTo>
                  <a:lnTo>
                    <a:pt x="21148" y="122843"/>
                  </a:lnTo>
                  <a:lnTo>
                    <a:pt x="44041" y="138311"/>
                  </a:lnTo>
                  <a:lnTo>
                    <a:pt x="71996" y="143992"/>
                  </a:lnTo>
                  <a:lnTo>
                    <a:pt x="1044003" y="143992"/>
                  </a:lnTo>
                  <a:lnTo>
                    <a:pt x="1071958" y="138311"/>
                  </a:lnTo>
                  <a:lnTo>
                    <a:pt x="1094851" y="122843"/>
                  </a:lnTo>
                  <a:lnTo>
                    <a:pt x="1110318" y="99951"/>
                  </a:lnTo>
                  <a:lnTo>
                    <a:pt x="1115999" y="71996"/>
                  </a:lnTo>
                  <a:lnTo>
                    <a:pt x="1110318" y="44041"/>
                  </a:lnTo>
                  <a:lnTo>
                    <a:pt x="1094851" y="21148"/>
                  </a:lnTo>
                  <a:lnTo>
                    <a:pt x="1071958" y="5680"/>
                  </a:lnTo>
                  <a:lnTo>
                    <a:pt x="1044003" y="0"/>
                  </a:lnTo>
                  <a:close/>
                </a:path>
              </a:pathLst>
            </a:custGeom>
            <a:solidFill>
              <a:srgbClr val="FFFFFF"/>
            </a:solidFill>
          </p:spPr>
          <p:txBody>
            <a:bodyPr wrap="square" lIns="0" tIns="0" rIns="0" bIns="0" rtlCol="0"/>
            <a:lstStyle/>
            <a:p>
              <a:endParaRPr/>
            </a:p>
          </p:txBody>
        </p:sp>
      </p:grpSp>
      <p:grpSp>
        <p:nvGrpSpPr>
          <p:cNvPr id="11" name="object 11"/>
          <p:cNvGrpSpPr/>
          <p:nvPr/>
        </p:nvGrpSpPr>
        <p:grpSpPr>
          <a:xfrm>
            <a:off x="7379989" y="2019987"/>
            <a:ext cx="3024505" cy="864235"/>
            <a:chOff x="7379989" y="2019987"/>
            <a:chExt cx="3024505" cy="864235"/>
          </a:xfrm>
        </p:grpSpPr>
        <p:sp>
          <p:nvSpPr>
            <p:cNvPr id="12" name="object 12"/>
            <p:cNvSpPr/>
            <p:nvPr/>
          </p:nvSpPr>
          <p:spPr>
            <a:xfrm>
              <a:off x="7379989" y="2073988"/>
              <a:ext cx="3024505" cy="810260"/>
            </a:xfrm>
            <a:custGeom>
              <a:avLst/>
              <a:gdLst/>
              <a:ahLst/>
              <a:cxnLst/>
              <a:rect l="l" t="t" r="r" b="b"/>
              <a:pathLst>
                <a:path w="3024504" h="810260">
                  <a:moveTo>
                    <a:pt x="2898000" y="0"/>
                  </a:moveTo>
                  <a:lnTo>
                    <a:pt x="125996" y="0"/>
                  </a:lnTo>
                  <a:lnTo>
                    <a:pt x="77072" y="9941"/>
                  </a:lnTo>
                  <a:lnTo>
                    <a:pt x="37009" y="37009"/>
                  </a:lnTo>
                  <a:lnTo>
                    <a:pt x="9941" y="77072"/>
                  </a:lnTo>
                  <a:lnTo>
                    <a:pt x="0" y="125996"/>
                  </a:lnTo>
                  <a:lnTo>
                    <a:pt x="0" y="683996"/>
                  </a:lnTo>
                  <a:lnTo>
                    <a:pt x="9941" y="732921"/>
                  </a:lnTo>
                  <a:lnTo>
                    <a:pt x="37009" y="772983"/>
                  </a:lnTo>
                  <a:lnTo>
                    <a:pt x="77072" y="800052"/>
                  </a:lnTo>
                  <a:lnTo>
                    <a:pt x="125996" y="809993"/>
                  </a:lnTo>
                  <a:lnTo>
                    <a:pt x="2898000" y="809993"/>
                  </a:lnTo>
                  <a:lnTo>
                    <a:pt x="2946919" y="800052"/>
                  </a:lnTo>
                  <a:lnTo>
                    <a:pt x="2986982" y="772983"/>
                  </a:lnTo>
                  <a:lnTo>
                    <a:pt x="3014054" y="732921"/>
                  </a:lnTo>
                  <a:lnTo>
                    <a:pt x="3023997" y="683996"/>
                  </a:lnTo>
                  <a:lnTo>
                    <a:pt x="3023997" y="125996"/>
                  </a:lnTo>
                  <a:lnTo>
                    <a:pt x="3014054" y="77072"/>
                  </a:lnTo>
                  <a:lnTo>
                    <a:pt x="2986982" y="37009"/>
                  </a:lnTo>
                  <a:lnTo>
                    <a:pt x="2946919" y="9941"/>
                  </a:lnTo>
                  <a:lnTo>
                    <a:pt x="2898000" y="0"/>
                  </a:lnTo>
                  <a:close/>
                </a:path>
              </a:pathLst>
            </a:custGeom>
            <a:solidFill>
              <a:srgbClr val="FFEFC6"/>
            </a:solidFill>
          </p:spPr>
          <p:txBody>
            <a:bodyPr wrap="square" lIns="0" tIns="0" rIns="0" bIns="0" rtlCol="0"/>
            <a:lstStyle/>
            <a:p>
              <a:endParaRPr/>
            </a:p>
          </p:txBody>
        </p:sp>
        <p:sp>
          <p:nvSpPr>
            <p:cNvPr id="13" name="object 13"/>
            <p:cNvSpPr/>
            <p:nvPr/>
          </p:nvSpPr>
          <p:spPr>
            <a:xfrm>
              <a:off x="7451986" y="2415985"/>
              <a:ext cx="2880360" cy="0"/>
            </a:xfrm>
            <a:custGeom>
              <a:avLst/>
              <a:gdLst/>
              <a:ahLst/>
              <a:cxnLst/>
              <a:rect l="l" t="t" r="r" b="b"/>
              <a:pathLst>
                <a:path w="2880359">
                  <a:moveTo>
                    <a:pt x="0" y="0"/>
                  </a:moveTo>
                  <a:lnTo>
                    <a:pt x="2880004" y="0"/>
                  </a:lnTo>
                </a:path>
              </a:pathLst>
            </a:custGeom>
            <a:ln w="3594">
              <a:solidFill>
                <a:srgbClr val="F7941D"/>
              </a:solidFill>
            </a:ln>
          </p:spPr>
          <p:txBody>
            <a:bodyPr wrap="square" lIns="0" tIns="0" rIns="0" bIns="0" rtlCol="0"/>
            <a:lstStyle/>
            <a:p>
              <a:endParaRPr/>
            </a:p>
          </p:txBody>
        </p:sp>
        <p:sp>
          <p:nvSpPr>
            <p:cNvPr id="14" name="object 14"/>
            <p:cNvSpPr/>
            <p:nvPr/>
          </p:nvSpPr>
          <p:spPr>
            <a:xfrm>
              <a:off x="7451991" y="2235979"/>
              <a:ext cx="467995" cy="144145"/>
            </a:xfrm>
            <a:custGeom>
              <a:avLst/>
              <a:gdLst/>
              <a:ahLst/>
              <a:cxnLst/>
              <a:rect l="l" t="t" r="r" b="b"/>
              <a:pathLst>
                <a:path w="467995" h="144144">
                  <a:moveTo>
                    <a:pt x="421030" y="0"/>
                  </a:moveTo>
                  <a:lnTo>
                    <a:pt x="46964" y="0"/>
                  </a:lnTo>
                  <a:lnTo>
                    <a:pt x="28728" y="3707"/>
                  </a:lnTo>
                  <a:lnTo>
                    <a:pt x="13795" y="13800"/>
                  </a:lnTo>
                  <a:lnTo>
                    <a:pt x="3705" y="28733"/>
                  </a:lnTo>
                  <a:lnTo>
                    <a:pt x="0" y="46964"/>
                  </a:lnTo>
                  <a:lnTo>
                    <a:pt x="0" y="97040"/>
                  </a:lnTo>
                  <a:lnTo>
                    <a:pt x="3705" y="115276"/>
                  </a:lnTo>
                  <a:lnTo>
                    <a:pt x="13795" y="130209"/>
                  </a:lnTo>
                  <a:lnTo>
                    <a:pt x="28728" y="140299"/>
                  </a:lnTo>
                  <a:lnTo>
                    <a:pt x="46964" y="144005"/>
                  </a:lnTo>
                  <a:lnTo>
                    <a:pt x="421030" y="144005"/>
                  </a:lnTo>
                  <a:lnTo>
                    <a:pt x="439266" y="140299"/>
                  </a:lnTo>
                  <a:lnTo>
                    <a:pt x="454199" y="130209"/>
                  </a:lnTo>
                  <a:lnTo>
                    <a:pt x="464289" y="115276"/>
                  </a:lnTo>
                  <a:lnTo>
                    <a:pt x="467995" y="97040"/>
                  </a:lnTo>
                  <a:lnTo>
                    <a:pt x="467995" y="46964"/>
                  </a:lnTo>
                  <a:lnTo>
                    <a:pt x="464289" y="28733"/>
                  </a:lnTo>
                  <a:lnTo>
                    <a:pt x="454199" y="13800"/>
                  </a:lnTo>
                  <a:lnTo>
                    <a:pt x="439266" y="3707"/>
                  </a:lnTo>
                  <a:lnTo>
                    <a:pt x="421030" y="0"/>
                  </a:lnTo>
                  <a:close/>
                </a:path>
              </a:pathLst>
            </a:custGeom>
            <a:solidFill>
              <a:srgbClr val="F7941D"/>
            </a:solidFill>
          </p:spPr>
          <p:txBody>
            <a:bodyPr wrap="square" lIns="0" tIns="0" rIns="0" bIns="0" rtlCol="0"/>
            <a:lstStyle/>
            <a:p>
              <a:endParaRPr/>
            </a:p>
          </p:txBody>
        </p:sp>
        <p:sp>
          <p:nvSpPr>
            <p:cNvPr id="15" name="object 15"/>
            <p:cNvSpPr/>
            <p:nvPr/>
          </p:nvSpPr>
          <p:spPr>
            <a:xfrm>
              <a:off x="7451986" y="2631984"/>
              <a:ext cx="2880360" cy="0"/>
            </a:xfrm>
            <a:custGeom>
              <a:avLst/>
              <a:gdLst/>
              <a:ahLst/>
              <a:cxnLst/>
              <a:rect l="l" t="t" r="r" b="b"/>
              <a:pathLst>
                <a:path w="2880359">
                  <a:moveTo>
                    <a:pt x="0" y="0"/>
                  </a:moveTo>
                  <a:lnTo>
                    <a:pt x="2880004" y="0"/>
                  </a:lnTo>
                </a:path>
              </a:pathLst>
            </a:custGeom>
            <a:ln w="3594">
              <a:solidFill>
                <a:srgbClr val="F7941D"/>
              </a:solidFill>
            </a:ln>
          </p:spPr>
          <p:txBody>
            <a:bodyPr wrap="square" lIns="0" tIns="0" rIns="0" bIns="0" rtlCol="0"/>
            <a:lstStyle/>
            <a:p>
              <a:endParaRPr/>
            </a:p>
          </p:txBody>
        </p:sp>
        <p:sp>
          <p:nvSpPr>
            <p:cNvPr id="16" name="object 16"/>
            <p:cNvSpPr/>
            <p:nvPr/>
          </p:nvSpPr>
          <p:spPr>
            <a:xfrm>
              <a:off x="7451992" y="2451988"/>
              <a:ext cx="467995" cy="360045"/>
            </a:xfrm>
            <a:custGeom>
              <a:avLst/>
              <a:gdLst/>
              <a:ahLst/>
              <a:cxnLst/>
              <a:rect l="l" t="t" r="r" b="b"/>
              <a:pathLst>
                <a:path w="467995" h="360044">
                  <a:moveTo>
                    <a:pt x="467995" y="262966"/>
                  </a:moveTo>
                  <a:lnTo>
                    <a:pt x="464286" y="244729"/>
                  </a:lnTo>
                  <a:lnTo>
                    <a:pt x="454190" y="229793"/>
                  </a:lnTo>
                  <a:lnTo>
                    <a:pt x="439254" y="219710"/>
                  </a:lnTo>
                  <a:lnTo>
                    <a:pt x="421030" y="216001"/>
                  </a:lnTo>
                  <a:lnTo>
                    <a:pt x="46964" y="216001"/>
                  </a:lnTo>
                  <a:lnTo>
                    <a:pt x="28727" y="219710"/>
                  </a:lnTo>
                  <a:lnTo>
                    <a:pt x="13792" y="229793"/>
                  </a:lnTo>
                  <a:lnTo>
                    <a:pt x="3695" y="244729"/>
                  </a:lnTo>
                  <a:lnTo>
                    <a:pt x="0" y="262966"/>
                  </a:lnTo>
                  <a:lnTo>
                    <a:pt x="0" y="313042"/>
                  </a:lnTo>
                  <a:lnTo>
                    <a:pt x="3695" y="331279"/>
                  </a:lnTo>
                  <a:lnTo>
                    <a:pt x="13792" y="346202"/>
                  </a:lnTo>
                  <a:lnTo>
                    <a:pt x="28727" y="356298"/>
                  </a:lnTo>
                  <a:lnTo>
                    <a:pt x="46964" y="360006"/>
                  </a:lnTo>
                  <a:lnTo>
                    <a:pt x="421030" y="360006"/>
                  </a:lnTo>
                  <a:lnTo>
                    <a:pt x="439254" y="356298"/>
                  </a:lnTo>
                  <a:lnTo>
                    <a:pt x="454190" y="346202"/>
                  </a:lnTo>
                  <a:lnTo>
                    <a:pt x="464286" y="331279"/>
                  </a:lnTo>
                  <a:lnTo>
                    <a:pt x="467995" y="313042"/>
                  </a:lnTo>
                  <a:lnTo>
                    <a:pt x="467995" y="262966"/>
                  </a:lnTo>
                  <a:close/>
                </a:path>
                <a:path w="467995" h="360044">
                  <a:moveTo>
                    <a:pt x="467995" y="46964"/>
                  </a:moveTo>
                  <a:lnTo>
                    <a:pt x="464286" y="28727"/>
                  </a:lnTo>
                  <a:lnTo>
                    <a:pt x="454190" y="13792"/>
                  </a:lnTo>
                  <a:lnTo>
                    <a:pt x="439254" y="3708"/>
                  </a:lnTo>
                  <a:lnTo>
                    <a:pt x="421030" y="0"/>
                  </a:lnTo>
                  <a:lnTo>
                    <a:pt x="46964" y="0"/>
                  </a:lnTo>
                  <a:lnTo>
                    <a:pt x="28727" y="3708"/>
                  </a:lnTo>
                  <a:lnTo>
                    <a:pt x="13792" y="13792"/>
                  </a:lnTo>
                  <a:lnTo>
                    <a:pt x="3695" y="28727"/>
                  </a:lnTo>
                  <a:lnTo>
                    <a:pt x="0" y="46964"/>
                  </a:lnTo>
                  <a:lnTo>
                    <a:pt x="0" y="97040"/>
                  </a:lnTo>
                  <a:lnTo>
                    <a:pt x="3695" y="115277"/>
                  </a:lnTo>
                  <a:lnTo>
                    <a:pt x="13792" y="130213"/>
                  </a:lnTo>
                  <a:lnTo>
                    <a:pt x="28727" y="140296"/>
                  </a:lnTo>
                  <a:lnTo>
                    <a:pt x="46964" y="144005"/>
                  </a:lnTo>
                  <a:lnTo>
                    <a:pt x="421030" y="144005"/>
                  </a:lnTo>
                  <a:lnTo>
                    <a:pt x="439254" y="140296"/>
                  </a:lnTo>
                  <a:lnTo>
                    <a:pt x="454190" y="130213"/>
                  </a:lnTo>
                  <a:lnTo>
                    <a:pt x="464286" y="115277"/>
                  </a:lnTo>
                  <a:lnTo>
                    <a:pt x="467995" y="97040"/>
                  </a:lnTo>
                  <a:lnTo>
                    <a:pt x="467995" y="46964"/>
                  </a:lnTo>
                  <a:close/>
                </a:path>
              </a:pathLst>
            </a:custGeom>
            <a:solidFill>
              <a:srgbClr val="F7941D"/>
            </a:solidFill>
          </p:spPr>
          <p:txBody>
            <a:bodyPr wrap="square" lIns="0" tIns="0" rIns="0" bIns="0" rtlCol="0"/>
            <a:lstStyle/>
            <a:p>
              <a:endParaRPr/>
            </a:p>
          </p:txBody>
        </p:sp>
        <p:sp>
          <p:nvSpPr>
            <p:cNvPr id="17" name="object 17"/>
            <p:cNvSpPr/>
            <p:nvPr/>
          </p:nvSpPr>
          <p:spPr>
            <a:xfrm>
              <a:off x="8380787" y="2048789"/>
              <a:ext cx="1116330" cy="144145"/>
            </a:xfrm>
            <a:custGeom>
              <a:avLst/>
              <a:gdLst/>
              <a:ahLst/>
              <a:cxnLst/>
              <a:rect l="l" t="t" r="r" b="b"/>
              <a:pathLst>
                <a:path w="1116329" h="144144">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18" name="object 18"/>
            <p:cNvSpPr/>
            <p:nvPr/>
          </p:nvSpPr>
          <p:spPr>
            <a:xfrm>
              <a:off x="8369987" y="2037989"/>
              <a:ext cx="1116330" cy="144145"/>
            </a:xfrm>
            <a:custGeom>
              <a:avLst/>
              <a:gdLst/>
              <a:ahLst/>
              <a:cxnLst/>
              <a:rect l="l" t="t" r="r" b="b"/>
              <a:pathLst>
                <a:path w="1116329" h="144144">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19" name="object 19"/>
            <p:cNvSpPr/>
            <p:nvPr/>
          </p:nvSpPr>
          <p:spPr>
            <a:xfrm>
              <a:off x="8369987" y="2037989"/>
              <a:ext cx="1116330" cy="144145"/>
            </a:xfrm>
            <a:custGeom>
              <a:avLst/>
              <a:gdLst/>
              <a:ahLst/>
              <a:cxnLst/>
              <a:rect l="l" t="t" r="r" b="b"/>
              <a:pathLst>
                <a:path w="1116329" h="144144">
                  <a:moveTo>
                    <a:pt x="1044003" y="0"/>
                  </a:moveTo>
                  <a:lnTo>
                    <a:pt x="71996" y="0"/>
                  </a:lnTo>
                  <a:lnTo>
                    <a:pt x="44041" y="5680"/>
                  </a:lnTo>
                  <a:lnTo>
                    <a:pt x="21148" y="21148"/>
                  </a:lnTo>
                  <a:lnTo>
                    <a:pt x="5680" y="44041"/>
                  </a:lnTo>
                  <a:lnTo>
                    <a:pt x="0" y="71996"/>
                  </a:lnTo>
                  <a:lnTo>
                    <a:pt x="5680" y="99951"/>
                  </a:lnTo>
                  <a:lnTo>
                    <a:pt x="21148" y="122843"/>
                  </a:lnTo>
                  <a:lnTo>
                    <a:pt x="44041" y="138311"/>
                  </a:lnTo>
                  <a:lnTo>
                    <a:pt x="71996" y="143992"/>
                  </a:lnTo>
                  <a:lnTo>
                    <a:pt x="1044003" y="143992"/>
                  </a:lnTo>
                  <a:lnTo>
                    <a:pt x="1071958" y="138311"/>
                  </a:lnTo>
                  <a:lnTo>
                    <a:pt x="1094851" y="122843"/>
                  </a:lnTo>
                  <a:lnTo>
                    <a:pt x="1110318" y="99951"/>
                  </a:lnTo>
                  <a:lnTo>
                    <a:pt x="1115999" y="71996"/>
                  </a:lnTo>
                  <a:lnTo>
                    <a:pt x="1110318" y="44041"/>
                  </a:lnTo>
                  <a:lnTo>
                    <a:pt x="1094851" y="21148"/>
                  </a:lnTo>
                  <a:lnTo>
                    <a:pt x="1071958" y="5680"/>
                  </a:lnTo>
                  <a:lnTo>
                    <a:pt x="1044003" y="0"/>
                  </a:lnTo>
                  <a:close/>
                </a:path>
              </a:pathLst>
            </a:custGeom>
            <a:solidFill>
              <a:srgbClr val="FFFFFF"/>
            </a:solidFill>
          </p:spPr>
          <p:txBody>
            <a:bodyPr wrap="square" lIns="0" tIns="0" rIns="0" bIns="0" rtlCol="0"/>
            <a:lstStyle/>
            <a:p>
              <a:endParaRPr/>
            </a:p>
          </p:txBody>
        </p:sp>
      </p:grpSp>
      <p:grpSp>
        <p:nvGrpSpPr>
          <p:cNvPr id="20" name="object 20"/>
          <p:cNvGrpSpPr/>
          <p:nvPr/>
        </p:nvGrpSpPr>
        <p:grpSpPr>
          <a:xfrm>
            <a:off x="2177990" y="5439986"/>
            <a:ext cx="3024505" cy="864235"/>
            <a:chOff x="2177990" y="5439986"/>
            <a:chExt cx="3024505" cy="864235"/>
          </a:xfrm>
        </p:grpSpPr>
        <p:sp>
          <p:nvSpPr>
            <p:cNvPr id="21" name="object 21"/>
            <p:cNvSpPr/>
            <p:nvPr/>
          </p:nvSpPr>
          <p:spPr>
            <a:xfrm>
              <a:off x="2177990" y="5493988"/>
              <a:ext cx="3024505" cy="810260"/>
            </a:xfrm>
            <a:custGeom>
              <a:avLst/>
              <a:gdLst/>
              <a:ahLst/>
              <a:cxnLst/>
              <a:rect l="l" t="t" r="r" b="b"/>
              <a:pathLst>
                <a:path w="3024504" h="810260">
                  <a:moveTo>
                    <a:pt x="2898000" y="0"/>
                  </a:moveTo>
                  <a:lnTo>
                    <a:pt x="125996" y="0"/>
                  </a:lnTo>
                  <a:lnTo>
                    <a:pt x="77072" y="9941"/>
                  </a:lnTo>
                  <a:lnTo>
                    <a:pt x="37009" y="37009"/>
                  </a:lnTo>
                  <a:lnTo>
                    <a:pt x="9941" y="77072"/>
                  </a:lnTo>
                  <a:lnTo>
                    <a:pt x="0" y="125996"/>
                  </a:lnTo>
                  <a:lnTo>
                    <a:pt x="0" y="683996"/>
                  </a:lnTo>
                  <a:lnTo>
                    <a:pt x="9941" y="732921"/>
                  </a:lnTo>
                  <a:lnTo>
                    <a:pt x="37009" y="772983"/>
                  </a:lnTo>
                  <a:lnTo>
                    <a:pt x="77072" y="800052"/>
                  </a:lnTo>
                  <a:lnTo>
                    <a:pt x="125996" y="809993"/>
                  </a:lnTo>
                  <a:lnTo>
                    <a:pt x="2898000" y="809993"/>
                  </a:lnTo>
                  <a:lnTo>
                    <a:pt x="2946919" y="800052"/>
                  </a:lnTo>
                  <a:lnTo>
                    <a:pt x="2986982" y="772983"/>
                  </a:lnTo>
                  <a:lnTo>
                    <a:pt x="3014054" y="732921"/>
                  </a:lnTo>
                  <a:lnTo>
                    <a:pt x="3023997" y="683996"/>
                  </a:lnTo>
                  <a:lnTo>
                    <a:pt x="3023997" y="125996"/>
                  </a:lnTo>
                  <a:lnTo>
                    <a:pt x="3014054" y="77072"/>
                  </a:lnTo>
                  <a:lnTo>
                    <a:pt x="2986982" y="37009"/>
                  </a:lnTo>
                  <a:lnTo>
                    <a:pt x="2946919" y="9941"/>
                  </a:lnTo>
                  <a:lnTo>
                    <a:pt x="2898000" y="0"/>
                  </a:lnTo>
                  <a:close/>
                </a:path>
              </a:pathLst>
            </a:custGeom>
            <a:solidFill>
              <a:srgbClr val="FFEFC6"/>
            </a:solidFill>
          </p:spPr>
          <p:txBody>
            <a:bodyPr wrap="square" lIns="0" tIns="0" rIns="0" bIns="0" rtlCol="0"/>
            <a:lstStyle/>
            <a:p>
              <a:endParaRPr/>
            </a:p>
          </p:txBody>
        </p:sp>
        <p:sp>
          <p:nvSpPr>
            <p:cNvPr id="22" name="object 22"/>
            <p:cNvSpPr/>
            <p:nvPr/>
          </p:nvSpPr>
          <p:spPr>
            <a:xfrm>
              <a:off x="2249986" y="5835985"/>
              <a:ext cx="2880360" cy="0"/>
            </a:xfrm>
            <a:custGeom>
              <a:avLst/>
              <a:gdLst/>
              <a:ahLst/>
              <a:cxnLst/>
              <a:rect l="l" t="t" r="r" b="b"/>
              <a:pathLst>
                <a:path w="2880360">
                  <a:moveTo>
                    <a:pt x="0" y="0"/>
                  </a:moveTo>
                  <a:lnTo>
                    <a:pt x="2880004" y="0"/>
                  </a:lnTo>
                </a:path>
              </a:pathLst>
            </a:custGeom>
            <a:ln w="3594">
              <a:solidFill>
                <a:srgbClr val="F7941D"/>
              </a:solidFill>
            </a:ln>
          </p:spPr>
          <p:txBody>
            <a:bodyPr wrap="square" lIns="0" tIns="0" rIns="0" bIns="0" rtlCol="0"/>
            <a:lstStyle/>
            <a:p>
              <a:endParaRPr/>
            </a:p>
          </p:txBody>
        </p:sp>
        <p:sp>
          <p:nvSpPr>
            <p:cNvPr id="23" name="object 23"/>
            <p:cNvSpPr/>
            <p:nvPr/>
          </p:nvSpPr>
          <p:spPr>
            <a:xfrm>
              <a:off x="2249991" y="5655979"/>
              <a:ext cx="467995" cy="144145"/>
            </a:xfrm>
            <a:custGeom>
              <a:avLst/>
              <a:gdLst/>
              <a:ahLst/>
              <a:cxnLst/>
              <a:rect l="l" t="t" r="r" b="b"/>
              <a:pathLst>
                <a:path w="467994" h="144145">
                  <a:moveTo>
                    <a:pt x="421030" y="0"/>
                  </a:moveTo>
                  <a:lnTo>
                    <a:pt x="46964" y="0"/>
                  </a:lnTo>
                  <a:lnTo>
                    <a:pt x="28728" y="3707"/>
                  </a:lnTo>
                  <a:lnTo>
                    <a:pt x="13795" y="13800"/>
                  </a:lnTo>
                  <a:lnTo>
                    <a:pt x="3705" y="28733"/>
                  </a:lnTo>
                  <a:lnTo>
                    <a:pt x="0" y="46964"/>
                  </a:lnTo>
                  <a:lnTo>
                    <a:pt x="0" y="97040"/>
                  </a:lnTo>
                  <a:lnTo>
                    <a:pt x="3705" y="115276"/>
                  </a:lnTo>
                  <a:lnTo>
                    <a:pt x="13795" y="130209"/>
                  </a:lnTo>
                  <a:lnTo>
                    <a:pt x="28728" y="140299"/>
                  </a:lnTo>
                  <a:lnTo>
                    <a:pt x="46964" y="144005"/>
                  </a:lnTo>
                  <a:lnTo>
                    <a:pt x="421030" y="144005"/>
                  </a:lnTo>
                  <a:lnTo>
                    <a:pt x="439266" y="140299"/>
                  </a:lnTo>
                  <a:lnTo>
                    <a:pt x="454199" y="130209"/>
                  </a:lnTo>
                  <a:lnTo>
                    <a:pt x="464289" y="115276"/>
                  </a:lnTo>
                  <a:lnTo>
                    <a:pt x="467994" y="97040"/>
                  </a:lnTo>
                  <a:lnTo>
                    <a:pt x="467994" y="46964"/>
                  </a:lnTo>
                  <a:lnTo>
                    <a:pt x="464289" y="28733"/>
                  </a:lnTo>
                  <a:lnTo>
                    <a:pt x="454199" y="13800"/>
                  </a:lnTo>
                  <a:lnTo>
                    <a:pt x="439266" y="3707"/>
                  </a:lnTo>
                  <a:lnTo>
                    <a:pt x="421030" y="0"/>
                  </a:lnTo>
                  <a:close/>
                </a:path>
              </a:pathLst>
            </a:custGeom>
            <a:solidFill>
              <a:srgbClr val="F7941D"/>
            </a:solidFill>
          </p:spPr>
          <p:txBody>
            <a:bodyPr wrap="square" lIns="0" tIns="0" rIns="0" bIns="0" rtlCol="0"/>
            <a:lstStyle/>
            <a:p>
              <a:endParaRPr/>
            </a:p>
          </p:txBody>
        </p:sp>
        <p:sp>
          <p:nvSpPr>
            <p:cNvPr id="24" name="object 24"/>
            <p:cNvSpPr/>
            <p:nvPr/>
          </p:nvSpPr>
          <p:spPr>
            <a:xfrm>
              <a:off x="2249986" y="6051985"/>
              <a:ext cx="2880360" cy="0"/>
            </a:xfrm>
            <a:custGeom>
              <a:avLst/>
              <a:gdLst/>
              <a:ahLst/>
              <a:cxnLst/>
              <a:rect l="l" t="t" r="r" b="b"/>
              <a:pathLst>
                <a:path w="2880360">
                  <a:moveTo>
                    <a:pt x="0" y="0"/>
                  </a:moveTo>
                  <a:lnTo>
                    <a:pt x="2880004" y="0"/>
                  </a:lnTo>
                </a:path>
              </a:pathLst>
            </a:custGeom>
            <a:ln w="3594">
              <a:solidFill>
                <a:srgbClr val="F7941D"/>
              </a:solidFill>
            </a:ln>
          </p:spPr>
          <p:txBody>
            <a:bodyPr wrap="square" lIns="0" tIns="0" rIns="0" bIns="0" rtlCol="0"/>
            <a:lstStyle/>
            <a:p>
              <a:endParaRPr/>
            </a:p>
          </p:txBody>
        </p:sp>
        <p:sp>
          <p:nvSpPr>
            <p:cNvPr id="25" name="object 25"/>
            <p:cNvSpPr/>
            <p:nvPr/>
          </p:nvSpPr>
          <p:spPr>
            <a:xfrm>
              <a:off x="2249982" y="5871984"/>
              <a:ext cx="467995" cy="360045"/>
            </a:xfrm>
            <a:custGeom>
              <a:avLst/>
              <a:gdLst/>
              <a:ahLst/>
              <a:cxnLst/>
              <a:rect l="l" t="t" r="r" b="b"/>
              <a:pathLst>
                <a:path w="467994" h="360045">
                  <a:moveTo>
                    <a:pt x="467995" y="262966"/>
                  </a:moveTo>
                  <a:lnTo>
                    <a:pt x="464286" y="244741"/>
                  </a:lnTo>
                  <a:lnTo>
                    <a:pt x="454202" y="229806"/>
                  </a:lnTo>
                  <a:lnTo>
                    <a:pt x="439267" y="219710"/>
                  </a:lnTo>
                  <a:lnTo>
                    <a:pt x="421030" y="216001"/>
                  </a:lnTo>
                  <a:lnTo>
                    <a:pt x="46964" y="216001"/>
                  </a:lnTo>
                  <a:lnTo>
                    <a:pt x="28727" y="219710"/>
                  </a:lnTo>
                  <a:lnTo>
                    <a:pt x="13792" y="229806"/>
                  </a:lnTo>
                  <a:lnTo>
                    <a:pt x="3708" y="244741"/>
                  </a:lnTo>
                  <a:lnTo>
                    <a:pt x="0" y="262966"/>
                  </a:lnTo>
                  <a:lnTo>
                    <a:pt x="0" y="313042"/>
                  </a:lnTo>
                  <a:lnTo>
                    <a:pt x="3708" y="331279"/>
                  </a:lnTo>
                  <a:lnTo>
                    <a:pt x="13792" y="346214"/>
                  </a:lnTo>
                  <a:lnTo>
                    <a:pt x="28727" y="356298"/>
                  </a:lnTo>
                  <a:lnTo>
                    <a:pt x="46964" y="360006"/>
                  </a:lnTo>
                  <a:lnTo>
                    <a:pt x="421030" y="360006"/>
                  </a:lnTo>
                  <a:lnTo>
                    <a:pt x="439267" y="356298"/>
                  </a:lnTo>
                  <a:lnTo>
                    <a:pt x="454202" y="346214"/>
                  </a:lnTo>
                  <a:lnTo>
                    <a:pt x="464286" y="331279"/>
                  </a:lnTo>
                  <a:lnTo>
                    <a:pt x="467995" y="313042"/>
                  </a:lnTo>
                  <a:lnTo>
                    <a:pt x="467995" y="262966"/>
                  </a:lnTo>
                  <a:close/>
                </a:path>
                <a:path w="467994" h="360045">
                  <a:moveTo>
                    <a:pt x="467995" y="46964"/>
                  </a:moveTo>
                  <a:lnTo>
                    <a:pt x="464286" y="28740"/>
                  </a:lnTo>
                  <a:lnTo>
                    <a:pt x="454202" y="13804"/>
                  </a:lnTo>
                  <a:lnTo>
                    <a:pt x="439267" y="3708"/>
                  </a:lnTo>
                  <a:lnTo>
                    <a:pt x="421030" y="0"/>
                  </a:lnTo>
                  <a:lnTo>
                    <a:pt x="46964" y="0"/>
                  </a:lnTo>
                  <a:lnTo>
                    <a:pt x="28727" y="3708"/>
                  </a:lnTo>
                  <a:lnTo>
                    <a:pt x="13792" y="13804"/>
                  </a:lnTo>
                  <a:lnTo>
                    <a:pt x="3708" y="28740"/>
                  </a:lnTo>
                  <a:lnTo>
                    <a:pt x="0" y="46964"/>
                  </a:lnTo>
                  <a:lnTo>
                    <a:pt x="0" y="97040"/>
                  </a:lnTo>
                  <a:lnTo>
                    <a:pt x="3708" y="115277"/>
                  </a:lnTo>
                  <a:lnTo>
                    <a:pt x="13792" y="130213"/>
                  </a:lnTo>
                  <a:lnTo>
                    <a:pt x="28727" y="140296"/>
                  </a:lnTo>
                  <a:lnTo>
                    <a:pt x="46964" y="144005"/>
                  </a:lnTo>
                  <a:lnTo>
                    <a:pt x="421030" y="144005"/>
                  </a:lnTo>
                  <a:lnTo>
                    <a:pt x="439267" y="140296"/>
                  </a:lnTo>
                  <a:lnTo>
                    <a:pt x="454202" y="130213"/>
                  </a:lnTo>
                  <a:lnTo>
                    <a:pt x="464286" y="115277"/>
                  </a:lnTo>
                  <a:lnTo>
                    <a:pt x="467995" y="97040"/>
                  </a:lnTo>
                  <a:lnTo>
                    <a:pt x="467995" y="46964"/>
                  </a:lnTo>
                  <a:close/>
                </a:path>
              </a:pathLst>
            </a:custGeom>
            <a:solidFill>
              <a:srgbClr val="F7941D"/>
            </a:solidFill>
          </p:spPr>
          <p:txBody>
            <a:bodyPr wrap="square" lIns="0" tIns="0" rIns="0" bIns="0" rtlCol="0"/>
            <a:lstStyle/>
            <a:p>
              <a:endParaRPr/>
            </a:p>
          </p:txBody>
        </p:sp>
        <p:sp>
          <p:nvSpPr>
            <p:cNvPr id="26" name="object 26"/>
            <p:cNvSpPr/>
            <p:nvPr/>
          </p:nvSpPr>
          <p:spPr>
            <a:xfrm>
              <a:off x="3178787" y="5468788"/>
              <a:ext cx="1116330" cy="144145"/>
            </a:xfrm>
            <a:custGeom>
              <a:avLst/>
              <a:gdLst/>
              <a:ahLst/>
              <a:cxnLst/>
              <a:rect l="l" t="t" r="r" b="b"/>
              <a:pathLst>
                <a:path w="1116329" h="144145">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27" name="object 27"/>
            <p:cNvSpPr/>
            <p:nvPr/>
          </p:nvSpPr>
          <p:spPr>
            <a:xfrm>
              <a:off x="3167987" y="5457988"/>
              <a:ext cx="1116330" cy="144145"/>
            </a:xfrm>
            <a:custGeom>
              <a:avLst/>
              <a:gdLst/>
              <a:ahLst/>
              <a:cxnLst/>
              <a:rect l="l" t="t" r="r" b="b"/>
              <a:pathLst>
                <a:path w="1116329" h="144145">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28" name="object 28"/>
            <p:cNvSpPr/>
            <p:nvPr/>
          </p:nvSpPr>
          <p:spPr>
            <a:xfrm>
              <a:off x="3167987" y="5457988"/>
              <a:ext cx="1116330" cy="144145"/>
            </a:xfrm>
            <a:custGeom>
              <a:avLst/>
              <a:gdLst/>
              <a:ahLst/>
              <a:cxnLst/>
              <a:rect l="l" t="t" r="r" b="b"/>
              <a:pathLst>
                <a:path w="1116329" h="144145">
                  <a:moveTo>
                    <a:pt x="1044003" y="0"/>
                  </a:moveTo>
                  <a:lnTo>
                    <a:pt x="71996" y="0"/>
                  </a:lnTo>
                  <a:lnTo>
                    <a:pt x="44041" y="5680"/>
                  </a:lnTo>
                  <a:lnTo>
                    <a:pt x="21148" y="21148"/>
                  </a:lnTo>
                  <a:lnTo>
                    <a:pt x="5680" y="44041"/>
                  </a:lnTo>
                  <a:lnTo>
                    <a:pt x="0" y="71996"/>
                  </a:lnTo>
                  <a:lnTo>
                    <a:pt x="5680" y="99951"/>
                  </a:lnTo>
                  <a:lnTo>
                    <a:pt x="21148" y="122843"/>
                  </a:lnTo>
                  <a:lnTo>
                    <a:pt x="44041" y="138311"/>
                  </a:lnTo>
                  <a:lnTo>
                    <a:pt x="71996" y="143992"/>
                  </a:lnTo>
                  <a:lnTo>
                    <a:pt x="1044003" y="143992"/>
                  </a:lnTo>
                  <a:lnTo>
                    <a:pt x="1071958" y="138311"/>
                  </a:lnTo>
                  <a:lnTo>
                    <a:pt x="1094851" y="122843"/>
                  </a:lnTo>
                  <a:lnTo>
                    <a:pt x="1110318" y="99951"/>
                  </a:lnTo>
                  <a:lnTo>
                    <a:pt x="1115999" y="71996"/>
                  </a:lnTo>
                  <a:lnTo>
                    <a:pt x="1110318" y="44041"/>
                  </a:lnTo>
                  <a:lnTo>
                    <a:pt x="1094851" y="21148"/>
                  </a:lnTo>
                  <a:lnTo>
                    <a:pt x="1071958" y="5680"/>
                  </a:lnTo>
                  <a:lnTo>
                    <a:pt x="1044003" y="0"/>
                  </a:lnTo>
                  <a:close/>
                </a:path>
              </a:pathLst>
            </a:custGeom>
            <a:solidFill>
              <a:srgbClr val="FFFFFF"/>
            </a:solidFill>
          </p:spPr>
          <p:txBody>
            <a:bodyPr wrap="square" lIns="0" tIns="0" rIns="0" bIns="0" rtlCol="0"/>
            <a:lstStyle/>
            <a:p>
              <a:endParaRPr/>
            </a:p>
          </p:txBody>
        </p:sp>
      </p:grpSp>
      <p:grpSp>
        <p:nvGrpSpPr>
          <p:cNvPr id="29" name="object 29"/>
          <p:cNvGrpSpPr/>
          <p:nvPr/>
        </p:nvGrpSpPr>
        <p:grpSpPr>
          <a:xfrm>
            <a:off x="7379989" y="5439986"/>
            <a:ext cx="3024505" cy="864235"/>
            <a:chOff x="7379989" y="5439986"/>
            <a:chExt cx="3024505" cy="864235"/>
          </a:xfrm>
        </p:grpSpPr>
        <p:sp>
          <p:nvSpPr>
            <p:cNvPr id="30" name="object 30"/>
            <p:cNvSpPr/>
            <p:nvPr/>
          </p:nvSpPr>
          <p:spPr>
            <a:xfrm>
              <a:off x="7379989" y="5493988"/>
              <a:ext cx="3024505" cy="810260"/>
            </a:xfrm>
            <a:custGeom>
              <a:avLst/>
              <a:gdLst/>
              <a:ahLst/>
              <a:cxnLst/>
              <a:rect l="l" t="t" r="r" b="b"/>
              <a:pathLst>
                <a:path w="3024504" h="810260">
                  <a:moveTo>
                    <a:pt x="2898000" y="0"/>
                  </a:moveTo>
                  <a:lnTo>
                    <a:pt x="125996" y="0"/>
                  </a:lnTo>
                  <a:lnTo>
                    <a:pt x="77072" y="9941"/>
                  </a:lnTo>
                  <a:lnTo>
                    <a:pt x="37009" y="37009"/>
                  </a:lnTo>
                  <a:lnTo>
                    <a:pt x="9941" y="77072"/>
                  </a:lnTo>
                  <a:lnTo>
                    <a:pt x="0" y="125996"/>
                  </a:lnTo>
                  <a:lnTo>
                    <a:pt x="0" y="683996"/>
                  </a:lnTo>
                  <a:lnTo>
                    <a:pt x="9941" y="732921"/>
                  </a:lnTo>
                  <a:lnTo>
                    <a:pt x="37009" y="772983"/>
                  </a:lnTo>
                  <a:lnTo>
                    <a:pt x="77072" y="800052"/>
                  </a:lnTo>
                  <a:lnTo>
                    <a:pt x="125996" y="809993"/>
                  </a:lnTo>
                  <a:lnTo>
                    <a:pt x="2898000" y="809993"/>
                  </a:lnTo>
                  <a:lnTo>
                    <a:pt x="2946919" y="800052"/>
                  </a:lnTo>
                  <a:lnTo>
                    <a:pt x="2986982" y="772983"/>
                  </a:lnTo>
                  <a:lnTo>
                    <a:pt x="3014054" y="732921"/>
                  </a:lnTo>
                  <a:lnTo>
                    <a:pt x="3023997" y="683996"/>
                  </a:lnTo>
                  <a:lnTo>
                    <a:pt x="3023997" y="125996"/>
                  </a:lnTo>
                  <a:lnTo>
                    <a:pt x="3014054" y="77072"/>
                  </a:lnTo>
                  <a:lnTo>
                    <a:pt x="2986982" y="37009"/>
                  </a:lnTo>
                  <a:lnTo>
                    <a:pt x="2946919" y="9941"/>
                  </a:lnTo>
                  <a:lnTo>
                    <a:pt x="2898000" y="0"/>
                  </a:lnTo>
                  <a:close/>
                </a:path>
              </a:pathLst>
            </a:custGeom>
            <a:solidFill>
              <a:srgbClr val="FFEFC6"/>
            </a:solidFill>
          </p:spPr>
          <p:txBody>
            <a:bodyPr wrap="square" lIns="0" tIns="0" rIns="0" bIns="0" rtlCol="0"/>
            <a:lstStyle/>
            <a:p>
              <a:endParaRPr/>
            </a:p>
          </p:txBody>
        </p:sp>
        <p:sp>
          <p:nvSpPr>
            <p:cNvPr id="31" name="object 31"/>
            <p:cNvSpPr/>
            <p:nvPr/>
          </p:nvSpPr>
          <p:spPr>
            <a:xfrm>
              <a:off x="7451986" y="5835985"/>
              <a:ext cx="2880360" cy="0"/>
            </a:xfrm>
            <a:custGeom>
              <a:avLst/>
              <a:gdLst/>
              <a:ahLst/>
              <a:cxnLst/>
              <a:rect l="l" t="t" r="r" b="b"/>
              <a:pathLst>
                <a:path w="2880359">
                  <a:moveTo>
                    <a:pt x="0" y="0"/>
                  </a:moveTo>
                  <a:lnTo>
                    <a:pt x="2880004" y="0"/>
                  </a:lnTo>
                </a:path>
              </a:pathLst>
            </a:custGeom>
            <a:ln w="3594">
              <a:solidFill>
                <a:srgbClr val="F7941D"/>
              </a:solidFill>
            </a:ln>
          </p:spPr>
          <p:txBody>
            <a:bodyPr wrap="square" lIns="0" tIns="0" rIns="0" bIns="0" rtlCol="0"/>
            <a:lstStyle/>
            <a:p>
              <a:endParaRPr/>
            </a:p>
          </p:txBody>
        </p:sp>
        <p:sp>
          <p:nvSpPr>
            <p:cNvPr id="32" name="object 32"/>
            <p:cNvSpPr/>
            <p:nvPr/>
          </p:nvSpPr>
          <p:spPr>
            <a:xfrm>
              <a:off x="7451991" y="5655979"/>
              <a:ext cx="467995" cy="144145"/>
            </a:xfrm>
            <a:custGeom>
              <a:avLst/>
              <a:gdLst/>
              <a:ahLst/>
              <a:cxnLst/>
              <a:rect l="l" t="t" r="r" b="b"/>
              <a:pathLst>
                <a:path w="467995" h="144145">
                  <a:moveTo>
                    <a:pt x="421030" y="0"/>
                  </a:moveTo>
                  <a:lnTo>
                    <a:pt x="46964" y="0"/>
                  </a:lnTo>
                  <a:lnTo>
                    <a:pt x="28728" y="3707"/>
                  </a:lnTo>
                  <a:lnTo>
                    <a:pt x="13795" y="13800"/>
                  </a:lnTo>
                  <a:lnTo>
                    <a:pt x="3705" y="28733"/>
                  </a:lnTo>
                  <a:lnTo>
                    <a:pt x="0" y="46964"/>
                  </a:lnTo>
                  <a:lnTo>
                    <a:pt x="0" y="97040"/>
                  </a:lnTo>
                  <a:lnTo>
                    <a:pt x="3705" y="115276"/>
                  </a:lnTo>
                  <a:lnTo>
                    <a:pt x="13795" y="130209"/>
                  </a:lnTo>
                  <a:lnTo>
                    <a:pt x="28728" y="140299"/>
                  </a:lnTo>
                  <a:lnTo>
                    <a:pt x="46964" y="144005"/>
                  </a:lnTo>
                  <a:lnTo>
                    <a:pt x="421030" y="144005"/>
                  </a:lnTo>
                  <a:lnTo>
                    <a:pt x="439266" y="140299"/>
                  </a:lnTo>
                  <a:lnTo>
                    <a:pt x="454199" y="130209"/>
                  </a:lnTo>
                  <a:lnTo>
                    <a:pt x="464289" y="115276"/>
                  </a:lnTo>
                  <a:lnTo>
                    <a:pt x="467995" y="97040"/>
                  </a:lnTo>
                  <a:lnTo>
                    <a:pt x="467995" y="46964"/>
                  </a:lnTo>
                  <a:lnTo>
                    <a:pt x="464289" y="28733"/>
                  </a:lnTo>
                  <a:lnTo>
                    <a:pt x="454199" y="13800"/>
                  </a:lnTo>
                  <a:lnTo>
                    <a:pt x="439266" y="3707"/>
                  </a:lnTo>
                  <a:lnTo>
                    <a:pt x="421030" y="0"/>
                  </a:lnTo>
                  <a:close/>
                </a:path>
              </a:pathLst>
            </a:custGeom>
            <a:solidFill>
              <a:srgbClr val="F7941D"/>
            </a:solidFill>
          </p:spPr>
          <p:txBody>
            <a:bodyPr wrap="square" lIns="0" tIns="0" rIns="0" bIns="0" rtlCol="0"/>
            <a:lstStyle/>
            <a:p>
              <a:endParaRPr/>
            </a:p>
          </p:txBody>
        </p:sp>
        <p:sp>
          <p:nvSpPr>
            <p:cNvPr id="33" name="object 33"/>
            <p:cNvSpPr/>
            <p:nvPr/>
          </p:nvSpPr>
          <p:spPr>
            <a:xfrm>
              <a:off x="7451986" y="6051985"/>
              <a:ext cx="2880360" cy="0"/>
            </a:xfrm>
            <a:custGeom>
              <a:avLst/>
              <a:gdLst/>
              <a:ahLst/>
              <a:cxnLst/>
              <a:rect l="l" t="t" r="r" b="b"/>
              <a:pathLst>
                <a:path w="2880359">
                  <a:moveTo>
                    <a:pt x="0" y="0"/>
                  </a:moveTo>
                  <a:lnTo>
                    <a:pt x="2880004" y="0"/>
                  </a:lnTo>
                </a:path>
              </a:pathLst>
            </a:custGeom>
            <a:ln w="3594">
              <a:solidFill>
                <a:srgbClr val="F7941D"/>
              </a:solidFill>
            </a:ln>
          </p:spPr>
          <p:txBody>
            <a:bodyPr wrap="square" lIns="0" tIns="0" rIns="0" bIns="0" rtlCol="0"/>
            <a:lstStyle/>
            <a:p>
              <a:endParaRPr/>
            </a:p>
          </p:txBody>
        </p:sp>
        <p:sp>
          <p:nvSpPr>
            <p:cNvPr id="34" name="object 34"/>
            <p:cNvSpPr/>
            <p:nvPr/>
          </p:nvSpPr>
          <p:spPr>
            <a:xfrm>
              <a:off x="7451992" y="5871984"/>
              <a:ext cx="467995" cy="360045"/>
            </a:xfrm>
            <a:custGeom>
              <a:avLst/>
              <a:gdLst/>
              <a:ahLst/>
              <a:cxnLst/>
              <a:rect l="l" t="t" r="r" b="b"/>
              <a:pathLst>
                <a:path w="467995" h="360045">
                  <a:moveTo>
                    <a:pt x="467995" y="262966"/>
                  </a:moveTo>
                  <a:lnTo>
                    <a:pt x="464286" y="244741"/>
                  </a:lnTo>
                  <a:lnTo>
                    <a:pt x="454190" y="229806"/>
                  </a:lnTo>
                  <a:lnTo>
                    <a:pt x="439254" y="219710"/>
                  </a:lnTo>
                  <a:lnTo>
                    <a:pt x="421030" y="216001"/>
                  </a:lnTo>
                  <a:lnTo>
                    <a:pt x="46964" y="216001"/>
                  </a:lnTo>
                  <a:lnTo>
                    <a:pt x="28727" y="219710"/>
                  </a:lnTo>
                  <a:lnTo>
                    <a:pt x="13792" y="229806"/>
                  </a:lnTo>
                  <a:lnTo>
                    <a:pt x="3695" y="244741"/>
                  </a:lnTo>
                  <a:lnTo>
                    <a:pt x="0" y="262966"/>
                  </a:lnTo>
                  <a:lnTo>
                    <a:pt x="0" y="313042"/>
                  </a:lnTo>
                  <a:lnTo>
                    <a:pt x="3695" y="331279"/>
                  </a:lnTo>
                  <a:lnTo>
                    <a:pt x="13792" y="346214"/>
                  </a:lnTo>
                  <a:lnTo>
                    <a:pt x="28727" y="356298"/>
                  </a:lnTo>
                  <a:lnTo>
                    <a:pt x="46964" y="360006"/>
                  </a:lnTo>
                  <a:lnTo>
                    <a:pt x="421030" y="360006"/>
                  </a:lnTo>
                  <a:lnTo>
                    <a:pt x="439254" y="356298"/>
                  </a:lnTo>
                  <a:lnTo>
                    <a:pt x="454190" y="346214"/>
                  </a:lnTo>
                  <a:lnTo>
                    <a:pt x="464286" y="331279"/>
                  </a:lnTo>
                  <a:lnTo>
                    <a:pt x="467995" y="313042"/>
                  </a:lnTo>
                  <a:lnTo>
                    <a:pt x="467995" y="262966"/>
                  </a:lnTo>
                  <a:close/>
                </a:path>
                <a:path w="467995" h="360045">
                  <a:moveTo>
                    <a:pt x="467995" y="46964"/>
                  </a:moveTo>
                  <a:lnTo>
                    <a:pt x="464286" y="28740"/>
                  </a:lnTo>
                  <a:lnTo>
                    <a:pt x="454190" y="13804"/>
                  </a:lnTo>
                  <a:lnTo>
                    <a:pt x="439254" y="3708"/>
                  </a:lnTo>
                  <a:lnTo>
                    <a:pt x="421030" y="0"/>
                  </a:lnTo>
                  <a:lnTo>
                    <a:pt x="46964" y="0"/>
                  </a:lnTo>
                  <a:lnTo>
                    <a:pt x="28727" y="3708"/>
                  </a:lnTo>
                  <a:lnTo>
                    <a:pt x="13792" y="13804"/>
                  </a:lnTo>
                  <a:lnTo>
                    <a:pt x="3695" y="28740"/>
                  </a:lnTo>
                  <a:lnTo>
                    <a:pt x="0" y="46964"/>
                  </a:lnTo>
                  <a:lnTo>
                    <a:pt x="0" y="97040"/>
                  </a:lnTo>
                  <a:lnTo>
                    <a:pt x="3695" y="115277"/>
                  </a:lnTo>
                  <a:lnTo>
                    <a:pt x="13792" y="130213"/>
                  </a:lnTo>
                  <a:lnTo>
                    <a:pt x="28727" y="140296"/>
                  </a:lnTo>
                  <a:lnTo>
                    <a:pt x="46964" y="144005"/>
                  </a:lnTo>
                  <a:lnTo>
                    <a:pt x="421030" y="144005"/>
                  </a:lnTo>
                  <a:lnTo>
                    <a:pt x="439254" y="140296"/>
                  </a:lnTo>
                  <a:lnTo>
                    <a:pt x="454190" y="130213"/>
                  </a:lnTo>
                  <a:lnTo>
                    <a:pt x="464286" y="115277"/>
                  </a:lnTo>
                  <a:lnTo>
                    <a:pt x="467995" y="97040"/>
                  </a:lnTo>
                  <a:lnTo>
                    <a:pt x="467995" y="46964"/>
                  </a:lnTo>
                  <a:close/>
                </a:path>
              </a:pathLst>
            </a:custGeom>
            <a:solidFill>
              <a:srgbClr val="F7941D"/>
            </a:solidFill>
          </p:spPr>
          <p:txBody>
            <a:bodyPr wrap="square" lIns="0" tIns="0" rIns="0" bIns="0" rtlCol="0"/>
            <a:lstStyle/>
            <a:p>
              <a:endParaRPr/>
            </a:p>
          </p:txBody>
        </p:sp>
        <p:sp>
          <p:nvSpPr>
            <p:cNvPr id="35" name="object 35"/>
            <p:cNvSpPr/>
            <p:nvPr/>
          </p:nvSpPr>
          <p:spPr>
            <a:xfrm>
              <a:off x="8380787" y="5468788"/>
              <a:ext cx="1116330" cy="144145"/>
            </a:xfrm>
            <a:custGeom>
              <a:avLst/>
              <a:gdLst/>
              <a:ahLst/>
              <a:cxnLst/>
              <a:rect l="l" t="t" r="r" b="b"/>
              <a:pathLst>
                <a:path w="1116329" h="144145">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36" name="object 36"/>
            <p:cNvSpPr/>
            <p:nvPr/>
          </p:nvSpPr>
          <p:spPr>
            <a:xfrm>
              <a:off x="8369987" y="5457988"/>
              <a:ext cx="1116330" cy="144145"/>
            </a:xfrm>
            <a:custGeom>
              <a:avLst/>
              <a:gdLst/>
              <a:ahLst/>
              <a:cxnLst/>
              <a:rect l="l" t="t" r="r" b="b"/>
              <a:pathLst>
                <a:path w="1116329" h="144145">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37" name="object 37"/>
            <p:cNvSpPr/>
            <p:nvPr/>
          </p:nvSpPr>
          <p:spPr>
            <a:xfrm>
              <a:off x="8369987" y="5457988"/>
              <a:ext cx="1116330" cy="144145"/>
            </a:xfrm>
            <a:custGeom>
              <a:avLst/>
              <a:gdLst/>
              <a:ahLst/>
              <a:cxnLst/>
              <a:rect l="l" t="t" r="r" b="b"/>
              <a:pathLst>
                <a:path w="1116329" h="144145">
                  <a:moveTo>
                    <a:pt x="1044003" y="0"/>
                  </a:moveTo>
                  <a:lnTo>
                    <a:pt x="71996" y="0"/>
                  </a:lnTo>
                  <a:lnTo>
                    <a:pt x="44041" y="5680"/>
                  </a:lnTo>
                  <a:lnTo>
                    <a:pt x="21148" y="21148"/>
                  </a:lnTo>
                  <a:lnTo>
                    <a:pt x="5680" y="44041"/>
                  </a:lnTo>
                  <a:lnTo>
                    <a:pt x="0" y="71996"/>
                  </a:lnTo>
                  <a:lnTo>
                    <a:pt x="5680" y="99951"/>
                  </a:lnTo>
                  <a:lnTo>
                    <a:pt x="21148" y="122843"/>
                  </a:lnTo>
                  <a:lnTo>
                    <a:pt x="44041" y="138311"/>
                  </a:lnTo>
                  <a:lnTo>
                    <a:pt x="71996" y="143992"/>
                  </a:lnTo>
                  <a:lnTo>
                    <a:pt x="1044003" y="143992"/>
                  </a:lnTo>
                  <a:lnTo>
                    <a:pt x="1071958" y="138311"/>
                  </a:lnTo>
                  <a:lnTo>
                    <a:pt x="1094851" y="122843"/>
                  </a:lnTo>
                  <a:lnTo>
                    <a:pt x="1110318" y="99951"/>
                  </a:lnTo>
                  <a:lnTo>
                    <a:pt x="1115999" y="71996"/>
                  </a:lnTo>
                  <a:lnTo>
                    <a:pt x="1110318" y="44041"/>
                  </a:lnTo>
                  <a:lnTo>
                    <a:pt x="1094851" y="21148"/>
                  </a:lnTo>
                  <a:lnTo>
                    <a:pt x="1071958" y="5680"/>
                  </a:lnTo>
                  <a:lnTo>
                    <a:pt x="1044003" y="0"/>
                  </a:lnTo>
                  <a:close/>
                </a:path>
              </a:pathLst>
            </a:custGeom>
            <a:solidFill>
              <a:srgbClr val="FFFFFF"/>
            </a:solidFill>
          </p:spPr>
          <p:txBody>
            <a:bodyPr wrap="square" lIns="0" tIns="0" rIns="0" bIns="0" rtlCol="0"/>
            <a:lstStyle/>
            <a:p>
              <a:endParaRPr/>
            </a:p>
          </p:txBody>
        </p:sp>
      </p:grpSp>
      <p:grpSp>
        <p:nvGrpSpPr>
          <p:cNvPr id="38" name="object 38"/>
          <p:cNvGrpSpPr/>
          <p:nvPr/>
        </p:nvGrpSpPr>
        <p:grpSpPr>
          <a:xfrm>
            <a:off x="1025982" y="1166025"/>
            <a:ext cx="4176395" cy="144145"/>
            <a:chOff x="1025982" y="1166025"/>
            <a:chExt cx="4176395" cy="144145"/>
          </a:xfrm>
        </p:grpSpPr>
        <p:sp>
          <p:nvSpPr>
            <p:cNvPr id="39" name="object 39"/>
            <p:cNvSpPr/>
            <p:nvPr/>
          </p:nvSpPr>
          <p:spPr>
            <a:xfrm>
              <a:off x="1025982" y="1166025"/>
              <a:ext cx="4176395" cy="144145"/>
            </a:xfrm>
            <a:custGeom>
              <a:avLst/>
              <a:gdLst/>
              <a:ahLst/>
              <a:cxnLst/>
              <a:rect l="l" t="t" r="r" b="b"/>
              <a:pathLst>
                <a:path w="4176395" h="144144">
                  <a:moveTo>
                    <a:pt x="4176001" y="0"/>
                  </a:moveTo>
                  <a:lnTo>
                    <a:pt x="0" y="0"/>
                  </a:lnTo>
                  <a:lnTo>
                    <a:pt x="0" y="144005"/>
                  </a:lnTo>
                  <a:lnTo>
                    <a:pt x="4176001" y="144005"/>
                  </a:lnTo>
                  <a:lnTo>
                    <a:pt x="4176001" y="0"/>
                  </a:lnTo>
                  <a:close/>
                </a:path>
              </a:pathLst>
            </a:custGeom>
            <a:solidFill>
              <a:srgbClr val="BF7CB5"/>
            </a:solidFill>
          </p:spPr>
          <p:txBody>
            <a:bodyPr wrap="square" lIns="0" tIns="0" rIns="0" bIns="0" rtlCol="0"/>
            <a:lstStyle/>
            <a:p>
              <a:endParaRPr/>
            </a:p>
          </p:txBody>
        </p:sp>
        <p:pic>
          <p:nvPicPr>
            <p:cNvPr id="40" name="object 40"/>
            <p:cNvPicPr/>
            <p:nvPr/>
          </p:nvPicPr>
          <p:blipFill>
            <a:blip r:embed="rId14" cstate="print"/>
            <a:stretch>
              <a:fillRect/>
            </a:stretch>
          </p:blipFill>
          <p:spPr>
            <a:xfrm>
              <a:off x="1025994" y="1166025"/>
              <a:ext cx="141773" cy="143992"/>
            </a:xfrm>
            <a:prstGeom prst="rect">
              <a:avLst/>
            </a:prstGeom>
          </p:spPr>
        </p:pic>
      </p:grpSp>
      <p:grpSp>
        <p:nvGrpSpPr>
          <p:cNvPr id="41" name="object 41"/>
          <p:cNvGrpSpPr/>
          <p:nvPr/>
        </p:nvGrpSpPr>
        <p:grpSpPr>
          <a:xfrm>
            <a:off x="6227991" y="1166025"/>
            <a:ext cx="4176395" cy="144145"/>
            <a:chOff x="6227991" y="1166025"/>
            <a:chExt cx="4176395" cy="144145"/>
          </a:xfrm>
        </p:grpSpPr>
        <p:sp>
          <p:nvSpPr>
            <p:cNvPr id="42" name="object 42"/>
            <p:cNvSpPr/>
            <p:nvPr/>
          </p:nvSpPr>
          <p:spPr>
            <a:xfrm>
              <a:off x="6227991" y="1166025"/>
              <a:ext cx="4176395" cy="144145"/>
            </a:xfrm>
            <a:custGeom>
              <a:avLst/>
              <a:gdLst/>
              <a:ahLst/>
              <a:cxnLst/>
              <a:rect l="l" t="t" r="r" b="b"/>
              <a:pathLst>
                <a:path w="4176395" h="144144">
                  <a:moveTo>
                    <a:pt x="4176001" y="0"/>
                  </a:moveTo>
                  <a:lnTo>
                    <a:pt x="0" y="0"/>
                  </a:lnTo>
                  <a:lnTo>
                    <a:pt x="0" y="144005"/>
                  </a:lnTo>
                  <a:lnTo>
                    <a:pt x="4176001" y="144005"/>
                  </a:lnTo>
                  <a:lnTo>
                    <a:pt x="4176001" y="0"/>
                  </a:lnTo>
                  <a:close/>
                </a:path>
              </a:pathLst>
            </a:custGeom>
            <a:solidFill>
              <a:srgbClr val="BF7CB5"/>
            </a:solidFill>
          </p:spPr>
          <p:txBody>
            <a:bodyPr wrap="square" lIns="0" tIns="0" rIns="0" bIns="0" rtlCol="0"/>
            <a:lstStyle/>
            <a:p>
              <a:endParaRPr/>
            </a:p>
          </p:txBody>
        </p:sp>
        <p:pic>
          <p:nvPicPr>
            <p:cNvPr id="43" name="object 43"/>
            <p:cNvPicPr/>
            <p:nvPr/>
          </p:nvPicPr>
          <p:blipFill>
            <a:blip r:embed="rId15" cstate="print"/>
            <a:stretch>
              <a:fillRect/>
            </a:stretch>
          </p:blipFill>
          <p:spPr>
            <a:xfrm>
              <a:off x="6227991" y="1166025"/>
              <a:ext cx="141777" cy="143992"/>
            </a:xfrm>
            <a:prstGeom prst="rect">
              <a:avLst/>
            </a:prstGeom>
          </p:spPr>
        </p:pic>
      </p:grpSp>
      <p:grpSp>
        <p:nvGrpSpPr>
          <p:cNvPr id="44" name="object 44"/>
          <p:cNvGrpSpPr/>
          <p:nvPr/>
        </p:nvGrpSpPr>
        <p:grpSpPr>
          <a:xfrm>
            <a:off x="1025982" y="4586020"/>
            <a:ext cx="4176395" cy="144145"/>
            <a:chOff x="1025982" y="4586020"/>
            <a:chExt cx="4176395" cy="144145"/>
          </a:xfrm>
        </p:grpSpPr>
        <p:sp>
          <p:nvSpPr>
            <p:cNvPr id="45" name="object 45"/>
            <p:cNvSpPr/>
            <p:nvPr/>
          </p:nvSpPr>
          <p:spPr>
            <a:xfrm>
              <a:off x="1025982" y="4586020"/>
              <a:ext cx="4176395" cy="144145"/>
            </a:xfrm>
            <a:custGeom>
              <a:avLst/>
              <a:gdLst/>
              <a:ahLst/>
              <a:cxnLst/>
              <a:rect l="l" t="t" r="r" b="b"/>
              <a:pathLst>
                <a:path w="4176395" h="144145">
                  <a:moveTo>
                    <a:pt x="4176001" y="0"/>
                  </a:moveTo>
                  <a:lnTo>
                    <a:pt x="0" y="0"/>
                  </a:lnTo>
                  <a:lnTo>
                    <a:pt x="0" y="144005"/>
                  </a:lnTo>
                  <a:lnTo>
                    <a:pt x="4176001" y="144005"/>
                  </a:lnTo>
                  <a:lnTo>
                    <a:pt x="4176001" y="0"/>
                  </a:lnTo>
                  <a:close/>
                </a:path>
              </a:pathLst>
            </a:custGeom>
            <a:solidFill>
              <a:srgbClr val="BF7CB5"/>
            </a:solidFill>
          </p:spPr>
          <p:txBody>
            <a:bodyPr wrap="square" lIns="0" tIns="0" rIns="0" bIns="0" rtlCol="0"/>
            <a:lstStyle/>
            <a:p>
              <a:endParaRPr/>
            </a:p>
          </p:txBody>
        </p:sp>
        <p:pic>
          <p:nvPicPr>
            <p:cNvPr id="46" name="object 46"/>
            <p:cNvPicPr/>
            <p:nvPr/>
          </p:nvPicPr>
          <p:blipFill>
            <a:blip r:embed="rId16" cstate="print"/>
            <a:stretch>
              <a:fillRect/>
            </a:stretch>
          </p:blipFill>
          <p:spPr>
            <a:xfrm>
              <a:off x="1025994" y="4586020"/>
              <a:ext cx="141773" cy="144005"/>
            </a:xfrm>
            <a:prstGeom prst="rect">
              <a:avLst/>
            </a:prstGeom>
          </p:spPr>
        </p:pic>
      </p:grpSp>
      <p:grpSp>
        <p:nvGrpSpPr>
          <p:cNvPr id="47" name="object 47"/>
          <p:cNvGrpSpPr/>
          <p:nvPr/>
        </p:nvGrpSpPr>
        <p:grpSpPr>
          <a:xfrm>
            <a:off x="6227991" y="4586020"/>
            <a:ext cx="4176395" cy="144145"/>
            <a:chOff x="6227991" y="4586020"/>
            <a:chExt cx="4176395" cy="144145"/>
          </a:xfrm>
        </p:grpSpPr>
        <p:sp>
          <p:nvSpPr>
            <p:cNvPr id="48" name="object 48"/>
            <p:cNvSpPr/>
            <p:nvPr/>
          </p:nvSpPr>
          <p:spPr>
            <a:xfrm>
              <a:off x="6227991" y="4586020"/>
              <a:ext cx="4176395" cy="144145"/>
            </a:xfrm>
            <a:custGeom>
              <a:avLst/>
              <a:gdLst/>
              <a:ahLst/>
              <a:cxnLst/>
              <a:rect l="l" t="t" r="r" b="b"/>
              <a:pathLst>
                <a:path w="4176395" h="144145">
                  <a:moveTo>
                    <a:pt x="4176001" y="0"/>
                  </a:moveTo>
                  <a:lnTo>
                    <a:pt x="0" y="0"/>
                  </a:lnTo>
                  <a:lnTo>
                    <a:pt x="0" y="144005"/>
                  </a:lnTo>
                  <a:lnTo>
                    <a:pt x="4176001" y="144005"/>
                  </a:lnTo>
                  <a:lnTo>
                    <a:pt x="4176001" y="0"/>
                  </a:lnTo>
                  <a:close/>
                </a:path>
              </a:pathLst>
            </a:custGeom>
            <a:solidFill>
              <a:srgbClr val="BF7CB5"/>
            </a:solidFill>
          </p:spPr>
          <p:txBody>
            <a:bodyPr wrap="square" lIns="0" tIns="0" rIns="0" bIns="0" rtlCol="0"/>
            <a:lstStyle/>
            <a:p>
              <a:endParaRPr/>
            </a:p>
          </p:txBody>
        </p:sp>
        <p:pic>
          <p:nvPicPr>
            <p:cNvPr id="49" name="object 49"/>
            <p:cNvPicPr/>
            <p:nvPr/>
          </p:nvPicPr>
          <p:blipFill>
            <a:blip r:embed="rId17" cstate="print"/>
            <a:stretch>
              <a:fillRect/>
            </a:stretch>
          </p:blipFill>
          <p:spPr>
            <a:xfrm>
              <a:off x="6227991" y="4586020"/>
              <a:ext cx="141777" cy="144005"/>
            </a:xfrm>
            <a:prstGeom prst="rect">
              <a:avLst/>
            </a:prstGeom>
          </p:spPr>
        </p:pic>
      </p:grpSp>
      <p:pic>
        <p:nvPicPr>
          <p:cNvPr id="50" name="object 50"/>
          <p:cNvPicPr/>
          <p:nvPr/>
        </p:nvPicPr>
        <p:blipFill>
          <a:blip r:embed="rId18" cstate="print"/>
          <a:stretch>
            <a:fillRect/>
          </a:stretch>
        </p:blipFill>
        <p:spPr>
          <a:xfrm>
            <a:off x="5489993" y="3564001"/>
            <a:ext cx="1817992" cy="288010"/>
          </a:xfrm>
          <a:prstGeom prst="rect">
            <a:avLst/>
          </a:prstGeom>
        </p:spPr>
      </p:pic>
      <p:pic>
        <p:nvPicPr>
          <p:cNvPr id="51" name="object 51"/>
          <p:cNvPicPr/>
          <p:nvPr/>
        </p:nvPicPr>
        <p:blipFill>
          <a:blip r:embed="rId19" cstate="print"/>
          <a:stretch>
            <a:fillRect/>
          </a:stretch>
        </p:blipFill>
        <p:spPr>
          <a:xfrm>
            <a:off x="5489993" y="6984009"/>
            <a:ext cx="593991" cy="287997"/>
          </a:xfrm>
          <a:prstGeom prst="rect">
            <a:avLst/>
          </a:prstGeom>
        </p:spPr>
      </p:pic>
      <p:grpSp>
        <p:nvGrpSpPr>
          <p:cNvPr id="52" name="object 52"/>
          <p:cNvGrpSpPr/>
          <p:nvPr/>
        </p:nvGrpSpPr>
        <p:grpSpPr>
          <a:xfrm>
            <a:off x="287985" y="3564001"/>
            <a:ext cx="900430" cy="288290"/>
            <a:chOff x="287985" y="3564001"/>
            <a:chExt cx="900430" cy="288290"/>
          </a:xfrm>
        </p:grpSpPr>
        <p:pic>
          <p:nvPicPr>
            <p:cNvPr id="53" name="object 53"/>
            <p:cNvPicPr/>
            <p:nvPr/>
          </p:nvPicPr>
          <p:blipFill>
            <a:blip r:embed="rId20" cstate="print"/>
            <a:stretch>
              <a:fillRect/>
            </a:stretch>
          </p:blipFill>
          <p:spPr>
            <a:xfrm>
              <a:off x="593979" y="3564013"/>
              <a:ext cx="594004" cy="287997"/>
            </a:xfrm>
            <a:prstGeom prst="rect">
              <a:avLst/>
            </a:prstGeom>
          </p:spPr>
        </p:pic>
        <p:pic>
          <p:nvPicPr>
            <p:cNvPr id="54" name="object 54"/>
            <p:cNvPicPr/>
            <p:nvPr/>
          </p:nvPicPr>
          <p:blipFill>
            <a:blip r:embed="rId21" cstate="print"/>
            <a:stretch>
              <a:fillRect/>
            </a:stretch>
          </p:blipFill>
          <p:spPr>
            <a:xfrm>
              <a:off x="287985" y="3564001"/>
              <a:ext cx="287997" cy="287997"/>
            </a:xfrm>
            <a:prstGeom prst="rect">
              <a:avLst/>
            </a:prstGeom>
          </p:spPr>
        </p:pic>
      </p:grpSp>
      <p:pic>
        <p:nvPicPr>
          <p:cNvPr id="55" name="object 55"/>
          <p:cNvPicPr/>
          <p:nvPr/>
        </p:nvPicPr>
        <p:blipFill>
          <a:blip r:embed="rId22" cstate="print"/>
          <a:stretch>
            <a:fillRect/>
          </a:stretch>
        </p:blipFill>
        <p:spPr>
          <a:xfrm>
            <a:off x="287985" y="6984009"/>
            <a:ext cx="593991" cy="287997"/>
          </a:xfrm>
          <a:prstGeom prst="rect">
            <a:avLst/>
          </a:prstGeom>
        </p:spPr>
      </p:pic>
      <p:pic>
        <p:nvPicPr>
          <p:cNvPr id="56" name="object 56"/>
          <p:cNvPicPr/>
          <p:nvPr/>
        </p:nvPicPr>
        <p:blipFill>
          <a:blip r:embed="rId23" cstate="print"/>
          <a:stretch>
            <a:fillRect/>
          </a:stretch>
        </p:blipFill>
        <p:spPr>
          <a:xfrm>
            <a:off x="287985" y="1422006"/>
            <a:ext cx="1817999" cy="2087994"/>
          </a:xfrm>
          <a:prstGeom prst="rect">
            <a:avLst/>
          </a:prstGeom>
        </p:spPr>
      </p:pic>
      <p:pic>
        <p:nvPicPr>
          <p:cNvPr id="57" name="object 57"/>
          <p:cNvPicPr/>
          <p:nvPr/>
        </p:nvPicPr>
        <p:blipFill>
          <a:blip r:embed="rId24" cstate="print"/>
          <a:stretch>
            <a:fillRect/>
          </a:stretch>
        </p:blipFill>
        <p:spPr>
          <a:xfrm>
            <a:off x="5489993" y="1422006"/>
            <a:ext cx="1818004" cy="2087994"/>
          </a:xfrm>
          <a:prstGeom prst="rect">
            <a:avLst/>
          </a:prstGeom>
        </p:spPr>
      </p:pic>
      <p:sp>
        <p:nvSpPr>
          <p:cNvPr id="60" name="object 60"/>
          <p:cNvSpPr/>
          <p:nvPr/>
        </p:nvSpPr>
        <p:spPr>
          <a:xfrm>
            <a:off x="5489986" y="3996005"/>
            <a:ext cx="4914265" cy="0"/>
          </a:xfrm>
          <a:custGeom>
            <a:avLst/>
            <a:gdLst/>
            <a:ahLst/>
            <a:cxnLst/>
            <a:rect l="l" t="t" r="r" b="b"/>
            <a:pathLst>
              <a:path w="4914265">
                <a:moveTo>
                  <a:pt x="0" y="0"/>
                </a:moveTo>
                <a:lnTo>
                  <a:pt x="4913998" y="0"/>
                </a:lnTo>
              </a:path>
            </a:pathLst>
          </a:custGeom>
          <a:ln w="3594">
            <a:solidFill>
              <a:srgbClr val="BF7CB5"/>
            </a:solidFill>
          </a:ln>
        </p:spPr>
        <p:txBody>
          <a:bodyPr wrap="square" lIns="0" tIns="0" rIns="0" bIns="0" rtlCol="0"/>
          <a:lstStyle/>
          <a:p>
            <a:endParaRPr/>
          </a:p>
        </p:txBody>
      </p:sp>
      <p:sp>
        <p:nvSpPr>
          <p:cNvPr id="61" name="object 61"/>
          <p:cNvSpPr/>
          <p:nvPr/>
        </p:nvSpPr>
        <p:spPr>
          <a:xfrm>
            <a:off x="287986" y="3996005"/>
            <a:ext cx="4914265" cy="0"/>
          </a:xfrm>
          <a:custGeom>
            <a:avLst/>
            <a:gdLst/>
            <a:ahLst/>
            <a:cxnLst/>
            <a:rect l="l" t="t" r="r" b="b"/>
            <a:pathLst>
              <a:path w="4914265">
                <a:moveTo>
                  <a:pt x="0" y="0"/>
                </a:moveTo>
                <a:lnTo>
                  <a:pt x="4913998" y="0"/>
                </a:lnTo>
              </a:path>
            </a:pathLst>
          </a:custGeom>
          <a:ln w="3594">
            <a:solidFill>
              <a:srgbClr val="BF7CB5"/>
            </a:solidFill>
          </a:ln>
        </p:spPr>
        <p:txBody>
          <a:bodyPr wrap="square" lIns="0" tIns="0" rIns="0" bIns="0" rtlCol="0"/>
          <a:lstStyle/>
          <a:p>
            <a:endParaRPr/>
          </a:p>
        </p:txBody>
      </p:sp>
      <p:sp>
        <p:nvSpPr>
          <p:cNvPr id="122" name="object 122"/>
          <p:cNvSpPr/>
          <p:nvPr/>
        </p:nvSpPr>
        <p:spPr>
          <a:xfrm>
            <a:off x="2177973" y="2952013"/>
            <a:ext cx="720090" cy="657225"/>
          </a:xfrm>
          <a:custGeom>
            <a:avLst/>
            <a:gdLst/>
            <a:ahLst/>
            <a:cxnLst/>
            <a:rect l="l" t="t" r="r" b="b"/>
            <a:pathLst>
              <a:path w="720089" h="657225">
                <a:moveTo>
                  <a:pt x="720001" y="585000"/>
                </a:moveTo>
                <a:lnTo>
                  <a:pt x="714324" y="557047"/>
                </a:lnTo>
                <a:lnTo>
                  <a:pt x="698855" y="534149"/>
                </a:lnTo>
                <a:lnTo>
                  <a:pt x="675970" y="518680"/>
                </a:lnTo>
                <a:lnTo>
                  <a:pt x="648004" y="513003"/>
                </a:lnTo>
                <a:lnTo>
                  <a:pt x="71996" y="513003"/>
                </a:lnTo>
                <a:lnTo>
                  <a:pt x="44043" y="518680"/>
                </a:lnTo>
                <a:lnTo>
                  <a:pt x="21158" y="534149"/>
                </a:lnTo>
                <a:lnTo>
                  <a:pt x="5689" y="557047"/>
                </a:lnTo>
                <a:lnTo>
                  <a:pt x="0" y="585000"/>
                </a:lnTo>
                <a:lnTo>
                  <a:pt x="5689" y="612952"/>
                </a:lnTo>
                <a:lnTo>
                  <a:pt x="21158" y="635850"/>
                </a:lnTo>
                <a:lnTo>
                  <a:pt x="44043" y="651319"/>
                </a:lnTo>
                <a:lnTo>
                  <a:pt x="71996" y="656996"/>
                </a:lnTo>
                <a:lnTo>
                  <a:pt x="648004" y="656996"/>
                </a:lnTo>
                <a:lnTo>
                  <a:pt x="675970" y="651319"/>
                </a:lnTo>
                <a:lnTo>
                  <a:pt x="698855" y="635850"/>
                </a:lnTo>
                <a:lnTo>
                  <a:pt x="714324" y="612952"/>
                </a:lnTo>
                <a:lnTo>
                  <a:pt x="720001" y="585000"/>
                </a:lnTo>
                <a:close/>
              </a:path>
              <a:path w="720089" h="657225">
                <a:moveTo>
                  <a:pt x="720001" y="413994"/>
                </a:moveTo>
                <a:lnTo>
                  <a:pt x="714324" y="386041"/>
                </a:lnTo>
                <a:lnTo>
                  <a:pt x="698855" y="363156"/>
                </a:lnTo>
                <a:lnTo>
                  <a:pt x="675970" y="347687"/>
                </a:lnTo>
                <a:lnTo>
                  <a:pt x="648004" y="341998"/>
                </a:lnTo>
                <a:lnTo>
                  <a:pt x="71996" y="341998"/>
                </a:lnTo>
                <a:lnTo>
                  <a:pt x="44043" y="347687"/>
                </a:lnTo>
                <a:lnTo>
                  <a:pt x="21158" y="363156"/>
                </a:lnTo>
                <a:lnTo>
                  <a:pt x="5689" y="386041"/>
                </a:lnTo>
                <a:lnTo>
                  <a:pt x="0" y="413994"/>
                </a:lnTo>
                <a:lnTo>
                  <a:pt x="5689" y="441947"/>
                </a:lnTo>
                <a:lnTo>
                  <a:pt x="21158" y="464845"/>
                </a:lnTo>
                <a:lnTo>
                  <a:pt x="44043" y="480314"/>
                </a:lnTo>
                <a:lnTo>
                  <a:pt x="71996" y="485990"/>
                </a:lnTo>
                <a:lnTo>
                  <a:pt x="648004" y="485990"/>
                </a:lnTo>
                <a:lnTo>
                  <a:pt x="675970" y="480314"/>
                </a:lnTo>
                <a:lnTo>
                  <a:pt x="698855" y="464845"/>
                </a:lnTo>
                <a:lnTo>
                  <a:pt x="714324" y="441947"/>
                </a:lnTo>
                <a:lnTo>
                  <a:pt x="720001" y="413994"/>
                </a:lnTo>
                <a:close/>
              </a:path>
              <a:path w="720089" h="657225">
                <a:moveTo>
                  <a:pt x="720001" y="243001"/>
                </a:moveTo>
                <a:lnTo>
                  <a:pt x="714324" y="215049"/>
                </a:lnTo>
                <a:lnTo>
                  <a:pt x="698855" y="192151"/>
                </a:lnTo>
                <a:lnTo>
                  <a:pt x="675970" y="176682"/>
                </a:lnTo>
                <a:lnTo>
                  <a:pt x="648004" y="171005"/>
                </a:lnTo>
                <a:lnTo>
                  <a:pt x="71996" y="171005"/>
                </a:lnTo>
                <a:lnTo>
                  <a:pt x="44043" y="176682"/>
                </a:lnTo>
                <a:lnTo>
                  <a:pt x="21158" y="192151"/>
                </a:lnTo>
                <a:lnTo>
                  <a:pt x="5689" y="215049"/>
                </a:lnTo>
                <a:lnTo>
                  <a:pt x="0" y="243001"/>
                </a:lnTo>
                <a:lnTo>
                  <a:pt x="5689" y="270954"/>
                </a:lnTo>
                <a:lnTo>
                  <a:pt x="21158" y="293839"/>
                </a:lnTo>
                <a:lnTo>
                  <a:pt x="44043" y="309308"/>
                </a:lnTo>
                <a:lnTo>
                  <a:pt x="71996" y="314998"/>
                </a:lnTo>
                <a:lnTo>
                  <a:pt x="648004" y="314998"/>
                </a:lnTo>
                <a:lnTo>
                  <a:pt x="675970" y="309308"/>
                </a:lnTo>
                <a:lnTo>
                  <a:pt x="698855" y="293839"/>
                </a:lnTo>
                <a:lnTo>
                  <a:pt x="714324" y="270954"/>
                </a:lnTo>
                <a:lnTo>
                  <a:pt x="720001" y="243001"/>
                </a:lnTo>
                <a:close/>
              </a:path>
              <a:path w="720089" h="657225">
                <a:moveTo>
                  <a:pt x="720001" y="71996"/>
                </a:moveTo>
                <a:lnTo>
                  <a:pt x="714324" y="44043"/>
                </a:lnTo>
                <a:lnTo>
                  <a:pt x="698855" y="21145"/>
                </a:lnTo>
                <a:lnTo>
                  <a:pt x="675970" y="5689"/>
                </a:lnTo>
                <a:lnTo>
                  <a:pt x="648004" y="0"/>
                </a:lnTo>
                <a:lnTo>
                  <a:pt x="71996" y="0"/>
                </a:lnTo>
                <a:lnTo>
                  <a:pt x="44043" y="5689"/>
                </a:lnTo>
                <a:lnTo>
                  <a:pt x="21158" y="21145"/>
                </a:lnTo>
                <a:lnTo>
                  <a:pt x="5689" y="44043"/>
                </a:lnTo>
                <a:lnTo>
                  <a:pt x="0" y="71996"/>
                </a:lnTo>
                <a:lnTo>
                  <a:pt x="5689" y="99949"/>
                </a:lnTo>
                <a:lnTo>
                  <a:pt x="21158" y="122847"/>
                </a:lnTo>
                <a:lnTo>
                  <a:pt x="44043" y="138315"/>
                </a:lnTo>
                <a:lnTo>
                  <a:pt x="71996" y="143992"/>
                </a:lnTo>
                <a:lnTo>
                  <a:pt x="648004" y="143992"/>
                </a:lnTo>
                <a:lnTo>
                  <a:pt x="675970" y="138315"/>
                </a:lnTo>
                <a:lnTo>
                  <a:pt x="698855" y="122847"/>
                </a:lnTo>
                <a:lnTo>
                  <a:pt x="714324" y="99949"/>
                </a:lnTo>
                <a:lnTo>
                  <a:pt x="720001" y="71996"/>
                </a:lnTo>
                <a:close/>
              </a:path>
            </a:pathLst>
          </a:custGeom>
          <a:solidFill>
            <a:srgbClr val="808285"/>
          </a:solidFill>
        </p:spPr>
        <p:txBody>
          <a:bodyPr wrap="square" lIns="0" tIns="0" rIns="0" bIns="0" rtlCol="0"/>
          <a:lstStyle/>
          <a:p>
            <a:endParaRPr/>
          </a:p>
        </p:txBody>
      </p:sp>
      <p:sp>
        <p:nvSpPr>
          <p:cNvPr id="123" name="object 123"/>
          <p:cNvSpPr txBox="1"/>
          <p:nvPr/>
        </p:nvSpPr>
        <p:spPr>
          <a:xfrm>
            <a:off x="2226530" y="2897264"/>
            <a:ext cx="2442845" cy="518732"/>
          </a:xfrm>
          <a:prstGeom prst="rect">
            <a:avLst/>
          </a:prstGeom>
        </p:spPr>
        <p:txBody>
          <a:bodyPr vert="horz" wrap="square" lIns="0" tIns="12065" rIns="0" bIns="0" rtlCol="0">
            <a:spAutoFit/>
          </a:bodyPr>
          <a:lstStyle/>
          <a:p>
            <a:pPr marL="109855" marR="5080" indent="-97790">
              <a:lnSpc>
                <a:spcPct val="149600"/>
              </a:lnSpc>
              <a:spcBef>
                <a:spcPts val="95"/>
              </a:spcBef>
              <a:tabLst>
                <a:tab pos="716280" algn="l"/>
              </a:tabLst>
            </a:pPr>
            <a:endParaRPr lang="en-US" sz="750" dirty="0">
              <a:solidFill>
                <a:srgbClr val="FFFFFF"/>
              </a:solidFill>
              <a:latin typeface="Yu Gothic Medium" panose="020B0400000000000000" pitchFamily="34" charset="-128"/>
              <a:cs typeface="Yu Gothic Pr6N M"/>
            </a:endParaRPr>
          </a:p>
          <a:p>
            <a:pPr marL="210820">
              <a:lnSpc>
                <a:spcPct val="100000"/>
              </a:lnSpc>
              <a:spcBef>
                <a:spcPts val="445"/>
              </a:spcBef>
              <a:tabLst>
                <a:tab pos="716280" algn="l"/>
              </a:tabLst>
            </a:pPr>
            <a:endParaRPr lang="en-US" sz="750" dirty="0">
              <a:solidFill>
                <a:srgbClr val="FFFFFF"/>
              </a:solidFill>
              <a:latin typeface="Yu Gothic Medium" panose="020B0400000000000000" pitchFamily="34" charset="-128"/>
              <a:cs typeface="Yu Gothic Pr6N M"/>
            </a:endParaRPr>
          </a:p>
          <a:p>
            <a:pPr marL="212090">
              <a:lnSpc>
                <a:spcPct val="100000"/>
              </a:lnSpc>
              <a:spcBef>
                <a:spcPts val="445"/>
              </a:spcBef>
              <a:tabLst>
                <a:tab pos="716280" algn="l"/>
              </a:tabLst>
            </a:pPr>
            <a:endParaRPr lang="en-US" sz="750" dirty="0">
              <a:solidFill>
                <a:srgbClr val="FFFFFF"/>
              </a:solidFill>
              <a:latin typeface="Yu Gothic Medium" panose="020B0400000000000000" pitchFamily="34" charset="-128"/>
              <a:cs typeface="Yu Gothic Pr6N M"/>
            </a:endParaRPr>
          </a:p>
        </p:txBody>
      </p:sp>
      <p:sp>
        <p:nvSpPr>
          <p:cNvPr id="125" name="object 125"/>
          <p:cNvSpPr txBox="1"/>
          <p:nvPr/>
        </p:nvSpPr>
        <p:spPr>
          <a:xfrm>
            <a:off x="2177973" y="3749302"/>
            <a:ext cx="1936750" cy="121187"/>
          </a:xfrm>
          <a:prstGeom prst="rect">
            <a:avLst/>
          </a:prstGeom>
        </p:spPr>
        <p:txBody>
          <a:bodyPr vert="horz" wrap="square" lIns="0" tIns="13335" rIns="0" bIns="0" rtlCol="0">
            <a:spAutoFit/>
          </a:bodyPr>
          <a:lstStyle/>
          <a:p>
            <a:pPr>
              <a:lnSpc>
                <a:spcPct val="100000"/>
              </a:lnSpc>
            </a:pP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sz="700" spc="30" dirty="0">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sz="700" spc="30" dirty="0">
                <a:solidFill>
                  <a:srgbClr val="231F20"/>
                </a:solidFill>
                <a:latin typeface="Yu Gothic Medium" panose="020B0400000000000000" pitchFamily="34" charset="-128"/>
                <a:ea typeface="Yu Gothic Medium" panose="020B0400000000000000" pitchFamily="34" charset="-128"/>
                <a:cs typeface="Yu Gothic Pr6N M"/>
              </a:rPr>
              <a:t>0460-83-6635  </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住所</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sz="700" spc="30" dirty="0">
                <a:solidFill>
                  <a:srgbClr val="231F20"/>
                </a:solidFill>
                <a:latin typeface="Yu Gothic Medium" panose="020B0400000000000000" pitchFamily="34" charset="-128"/>
                <a:ea typeface="Yu Gothic Medium" panose="020B0400000000000000" pitchFamily="34" charset="-128"/>
                <a:cs typeface="Yu Gothic Pr6N M"/>
              </a:rPr>
              <a:t>箱根町箱根1</a:t>
            </a:r>
            <a:endParaRPr sz="700" spc="30" dirty="0">
              <a:latin typeface="Yu Gothic Medium" panose="020B0400000000000000" pitchFamily="34" charset="-128"/>
              <a:ea typeface="Yu Gothic Medium" panose="020B0400000000000000" pitchFamily="34" charset="-128"/>
              <a:cs typeface="Yu Gothic Pr6N M"/>
            </a:endParaRPr>
          </a:p>
        </p:txBody>
      </p:sp>
      <p:sp>
        <p:nvSpPr>
          <p:cNvPr id="127" name="object 127"/>
          <p:cNvSpPr txBox="1"/>
          <p:nvPr/>
        </p:nvSpPr>
        <p:spPr>
          <a:xfrm>
            <a:off x="1025982" y="1166025"/>
            <a:ext cx="4176395" cy="134652"/>
          </a:xfrm>
          <a:prstGeom prst="rect">
            <a:avLst/>
          </a:prstGeom>
        </p:spPr>
        <p:txBody>
          <a:bodyPr vert="horz" wrap="square" lIns="0" tIns="11430" rIns="0" bIns="0" rtlCol="0">
            <a:spAutoFit/>
          </a:bodyPr>
          <a:lstStyle/>
          <a:p>
            <a:pPr marL="179705">
              <a:lnSpc>
                <a:spcPct val="100000"/>
              </a:lnSpc>
              <a:spcBef>
                <a:spcPts val="90"/>
              </a:spcBef>
            </a:pPr>
            <a:r>
              <a:rPr sz="800" b="1" dirty="0" err="1">
                <a:solidFill>
                  <a:srgbClr val="FFFFFF"/>
                </a:solidFill>
                <a:latin typeface="Yu Gothic" panose="020B0400000000000000" pitchFamily="34" charset="-128"/>
                <a:ea typeface="Yu Gothic" panose="020B0400000000000000" pitchFamily="34" charset="-128"/>
                <a:cs typeface="Yu Gothic Pr6N B"/>
              </a:rPr>
              <a:t>箱根関所・箱根関所資料館</a:t>
            </a:r>
            <a:endParaRPr sz="800" b="1" dirty="0">
              <a:latin typeface="Yu Gothic" panose="020B0400000000000000" pitchFamily="34" charset="-128"/>
              <a:ea typeface="Yu Gothic" panose="020B0400000000000000" pitchFamily="34" charset="-128"/>
              <a:cs typeface="Yu Gothic Pr6N B"/>
            </a:endParaRPr>
          </a:p>
        </p:txBody>
      </p:sp>
      <p:sp>
        <p:nvSpPr>
          <p:cNvPr id="132" name="object 132"/>
          <p:cNvSpPr/>
          <p:nvPr/>
        </p:nvSpPr>
        <p:spPr>
          <a:xfrm>
            <a:off x="7379982" y="2952013"/>
            <a:ext cx="720090" cy="657225"/>
          </a:xfrm>
          <a:custGeom>
            <a:avLst/>
            <a:gdLst/>
            <a:ahLst/>
            <a:cxnLst/>
            <a:rect l="l" t="t" r="r" b="b"/>
            <a:pathLst>
              <a:path w="720090" h="657225">
                <a:moveTo>
                  <a:pt x="720001" y="585000"/>
                </a:moveTo>
                <a:lnTo>
                  <a:pt x="714311" y="557047"/>
                </a:lnTo>
                <a:lnTo>
                  <a:pt x="698855" y="534149"/>
                </a:lnTo>
                <a:lnTo>
                  <a:pt x="675957" y="518680"/>
                </a:lnTo>
                <a:lnTo>
                  <a:pt x="648004" y="513003"/>
                </a:lnTo>
                <a:lnTo>
                  <a:pt x="71996" y="513003"/>
                </a:lnTo>
                <a:lnTo>
                  <a:pt x="44043" y="518680"/>
                </a:lnTo>
                <a:lnTo>
                  <a:pt x="21145" y="534149"/>
                </a:lnTo>
                <a:lnTo>
                  <a:pt x="5676" y="557047"/>
                </a:lnTo>
                <a:lnTo>
                  <a:pt x="0" y="585000"/>
                </a:lnTo>
                <a:lnTo>
                  <a:pt x="5676" y="612952"/>
                </a:lnTo>
                <a:lnTo>
                  <a:pt x="21145" y="635850"/>
                </a:lnTo>
                <a:lnTo>
                  <a:pt x="44043" y="651319"/>
                </a:lnTo>
                <a:lnTo>
                  <a:pt x="71996" y="656996"/>
                </a:lnTo>
                <a:lnTo>
                  <a:pt x="648004" y="656996"/>
                </a:lnTo>
                <a:lnTo>
                  <a:pt x="675957" y="651319"/>
                </a:lnTo>
                <a:lnTo>
                  <a:pt x="698855" y="635850"/>
                </a:lnTo>
                <a:lnTo>
                  <a:pt x="714311" y="612952"/>
                </a:lnTo>
                <a:lnTo>
                  <a:pt x="720001" y="585000"/>
                </a:lnTo>
                <a:close/>
              </a:path>
              <a:path w="720090" h="657225">
                <a:moveTo>
                  <a:pt x="720001" y="413994"/>
                </a:moveTo>
                <a:lnTo>
                  <a:pt x="714311" y="386041"/>
                </a:lnTo>
                <a:lnTo>
                  <a:pt x="698855" y="363156"/>
                </a:lnTo>
                <a:lnTo>
                  <a:pt x="675957" y="347687"/>
                </a:lnTo>
                <a:lnTo>
                  <a:pt x="648004" y="341998"/>
                </a:lnTo>
                <a:lnTo>
                  <a:pt x="71996" y="341998"/>
                </a:lnTo>
                <a:lnTo>
                  <a:pt x="44043" y="347687"/>
                </a:lnTo>
                <a:lnTo>
                  <a:pt x="21145" y="363156"/>
                </a:lnTo>
                <a:lnTo>
                  <a:pt x="5676" y="386041"/>
                </a:lnTo>
                <a:lnTo>
                  <a:pt x="0" y="413994"/>
                </a:lnTo>
                <a:lnTo>
                  <a:pt x="5676" y="441947"/>
                </a:lnTo>
                <a:lnTo>
                  <a:pt x="21145" y="464845"/>
                </a:lnTo>
                <a:lnTo>
                  <a:pt x="44043" y="480314"/>
                </a:lnTo>
                <a:lnTo>
                  <a:pt x="71996" y="485990"/>
                </a:lnTo>
                <a:lnTo>
                  <a:pt x="648004" y="485990"/>
                </a:lnTo>
                <a:lnTo>
                  <a:pt x="675957" y="480314"/>
                </a:lnTo>
                <a:lnTo>
                  <a:pt x="698855" y="464845"/>
                </a:lnTo>
                <a:lnTo>
                  <a:pt x="714311" y="441947"/>
                </a:lnTo>
                <a:lnTo>
                  <a:pt x="720001" y="413994"/>
                </a:lnTo>
                <a:close/>
              </a:path>
              <a:path w="720090" h="657225">
                <a:moveTo>
                  <a:pt x="720001" y="243001"/>
                </a:moveTo>
                <a:lnTo>
                  <a:pt x="714311" y="215049"/>
                </a:lnTo>
                <a:lnTo>
                  <a:pt x="698855" y="192151"/>
                </a:lnTo>
                <a:lnTo>
                  <a:pt x="675957" y="176682"/>
                </a:lnTo>
                <a:lnTo>
                  <a:pt x="648004" y="171005"/>
                </a:lnTo>
                <a:lnTo>
                  <a:pt x="71996" y="171005"/>
                </a:lnTo>
                <a:lnTo>
                  <a:pt x="44043" y="176682"/>
                </a:lnTo>
                <a:lnTo>
                  <a:pt x="21145" y="192151"/>
                </a:lnTo>
                <a:lnTo>
                  <a:pt x="5676" y="215049"/>
                </a:lnTo>
                <a:lnTo>
                  <a:pt x="0" y="243001"/>
                </a:lnTo>
                <a:lnTo>
                  <a:pt x="5676" y="270954"/>
                </a:lnTo>
                <a:lnTo>
                  <a:pt x="21145" y="293839"/>
                </a:lnTo>
                <a:lnTo>
                  <a:pt x="44043" y="309308"/>
                </a:lnTo>
                <a:lnTo>
                  <a:pt x="71996" y="314998"/>
                </a:lnTo>
                <a:lnTo>
                  <a:pt x="648004" y="314998"/>
                </a:lnTo>
                <a:lnTo>
                  <a:pt x="675957" y="309308"/>
                </a:lnTo>
                <a:lnTo>
                  <a:pt x="698855" y="293839"/>
                </a:lnTo>
                <a:lnTo>
                  <a:pt x="714311" y="270954"/>
                </a:lnTo>
                <a:lnTo>
                  <a:pt x="720001" y="243001"/>
                </a:lnTo>
                <a:close/>
              </a:path>
              <a:path w="720090" h="657225">
                <a:moveTo>
                  <a:pt x="720001" y="71996"/>
                </a:moveTo>
                <a:lnTo>
                  <a:pt x="714311" y="44043"/>
                </a:lnTo>
                <a:lnTo>
                  <a:pt x="698855" y="21145"/>
                </a:lnTo>
                <a:lnTo>
                  <a:pt x="675957" y="5689"/>
                </a:lnTo>
                <a:lnTo>
                  <a:pt x="648004" y="0"/>
                </a:lnTo>
                <a:lnTo>
                  <a:pt x="71996" y="0"/>
                </a:lnTo>
                <a:lnTo>
                  <a:pt x="44043" y="5689"/>
                </a:lnTo>
                <a:lnTo>
                  <a:pt x="21145" y="21145"/>
                </a:lnTo>
                <a:lnTo>
                  <a:pt x="5676" y="44043"/>
                </a:lnTo>
                <a:lnTo>
                  <a:pt x="0" y="71996"/>
                </a:lnTo>
                <a:lnTo>
                  <a:pt x="5676" y="99949"/>
                </a:lnTo>
                <a:lnTo>
                  <a:pt x="21145" y="122847"/>
                </a:lnTo>
                <a:lnTo>
                  <a:pt x="44043" y="138315"/>
                </a:lnTo>
                <a:lnTo>
                  <a:pt x="71996" y="143992"/>
                </a:lnTo>
                <a:lnTo>
                  <a:pt x="648004" y="143992"/>
                </a:lnTo>
                <a:lnTo>
                  <a:pt x="675957" y="138315"/>
                </a:lnTo>
                <a:lnTo>
                  <a:pt x="698855" y="122847"/>
                </a:lnTo>
                <a:lnTo>
                  <a:pt x="714311" y="99949"/>
                </a:lnTo>
                <a:lnTo>
                  <a:pt x="720001" y="71996"/>
                </a:lnTo>
                <a:close/>
              </a:path>
            </a:pathLst>
          </a:custGeom>
          <a:solidFill>
            <a:srgbClr val="808285"/>
          </a:solidFill>
        </p:spPr>
        <p:txBody>
          <a:bodyPr wrap="square" lIns="0" tIns="0" rIns="0" bIns="0" rtlCol="0"/>
          <a:lstStyle/>
          <a:p>
            <a:endParaRPr/>
          </a:p>
        </p:txBody>
      </p:sp>
      <p:sp>
        <p:nvSpPr>
          <p:cNvPr id="136" name="object 136"/>
          <p:cNvSpPr txBox="1"/>
          <p:nvPr/>
        </p:nvSpPr>
        <p:spPr>
          <a:xfrm>
            <a:off x="6227991" y="1166025"/>
            <a:ext cx="4176395" cy="134652"/>
          </a:xfrm>
          <a:prstGeom prst="rect">
            <a:avLst/>
          </a:prstGeom>
        </p:spPr>
        <p:txBody>
          <a:bodyPr vert="horz" wrap="square" lIns="0" tIns="11430" rIns="0" bIns="0" rtlCol="0">
            <a:spAutoFit/>
          </a:bodyPr>
          <a:lstStyle/>
          <a:p>
            <a:pPr marL="179705">
              <a:lnSpc>
                <a:spcPct val="100000"/>
              </a:lnSpc>
              <a:spcBef>
                <a:spcPts val="90"/>
              </a:spcBef>
            </a:pPr>
            <a:r>
              <a:rPr sz="800" b="1" dirty="0" err="1">
                <a:solidFill>
                  <a:srgbClr val="FFFFFF"/>
                </a:solidFill>
                <a:latin typeface="Yu Gothic" panose="020B0400000000000000" pitchFamily="34" charset="-128"/>
                <a:ea typeface="Yu Gothic" panose="020B0400000000000000" pitchFamily="34" charset="-128"/>
                <a:cs typeface="Yu Gothic Pr6N B"/>
              </a:rPr>
              <a:t>神奈川県立おだわら諏訪の原公園</a:t>
            </a:r>
            <a:endParaRPr sz="800" b="1" dirty="0">
              <a:latin typeface="Yu Gothic" panose="020B0400000000000000" pitchFamily="34" charset="-128"/>
              <a:ea typeface="Yu Gothic" panose="020B0400000000000000" pitchFamily="34" charset="-128"/>
              <a:cs typeface="Yu Gothic Pr6N B"/>
            </a:endParaRPr>
          </a:p>
        </p:txBody>
      </p:sp>
      <p:sp>
        <p:nvSpPr>
          <p:cNvPr id="141" name="object 141"/>
          <p:cNvSpPr/>
          <p:nvPr/>
        </p:nvSpPr>
        <p:spPr>
          <a:xfrm>
            <a:off x="2177973" y="6372009"/>
            <a:ext cx="720090" cy="657225"/>
          </a:xfrm>
          <a:custGeom>
            <a:avLst/>
            <a:gdLst/>
            <a:ahLst/>
            <a:cxnLst/>
            <a:rect l="l" t="t" r="r" b="b"/>
            <a:pathLst>
              <a:path w="720089" h="657225">
                <a:moveTo>
                  <a:pt x="720001" y="585000"/>
                </a:moveTo>
                <a:lnTo>
                  <a:pt x="714324" y="557047"/>
                </a:lnTo>
                <a:lnTo>
                  <a:pt x="698855" y="534149"/>
                </a:lnTo>
                <a:lnTo>
                  <a:pt x="675970" y="518693"/>
                </a:lnTo>
                <a:lnTo>
                  <a:pt x="648004" y="513003"/>
                </a:lnTo>
                <a:lnTo>
                  <a:pt x="71996" y="513003"/>
                </a:lnTo>
                <a:lnTo>
                  <a:pt x="44043" y="518693"/>
                </a:lnTo>
                <a:lnTo>
                  <a:pt x="21158" y="534149"/>
                </a:lnTo>
                <a:lnTo>
                  <a:pt x="5689" y="557047"/>
                </a:lnTo>
                <a:lnTo>
                  <a:pt x="0" y="585000"/>
                </a:lnTo>
                <a:lnTo>
                  <a:pt x="5689" y="612952"/>
                </a:lnTo>
                <a:lnTo>
                  <a:pt x="21158" y="635850"/>
                </a:lnTo>
                <a:lnTo>
                  <a:pt x="44043" y="651319"/>
                </a:lnTo>
                <a:lnTo>
                  <a:pt x="71996" y="656996"/>
                </a:lnTo>
                <a:lnTo>
                  <a:pt x="648004" y="656996"/>
                </a:lnTo>
                <a:lnTo>
                  <a:pt x="675970" y="651319"/>
                </a:lnTo>
                <a:lnTo>
                  <a:pt x="698855" y="635850"/>
                </a:lnTo>
                <a:lnTo>
                  <a:pt x="714324" y="612952"/>
                </a:lnTo>
                <a:lnTo>
                  <a:pt x="720001" y="585000"/>
                </a:lnTo>
                <a:close/>
              </a:path>
              <a:path w="720089" h="657225">
                <a:moveTo>
                  <a:pt x="720001" y="414007"/>
                </a:moveTo>
                <a:lnTo>
                  <a:pt x="714324" y="386041"/>
                </a:lnTo>
                <a:lnTo>
                  <a:pt x="698855" y="363156"/>
                </a:lnTo>
                <a:lnTo>
                  <a:pt x="675970" y="347687"/>
                </a:lnTo>
                <a:lnTo>
                  <a:pt x="648004" y="342011"/>
                </a:lnTo>
                <a:lnTo>
                  <a:pt x="71996" y="342011"/>
                </a:lnTo>
                <a:lnTo>
                  <a:pt x="44043" y="347687"/>
                </a:lnTo>
                <a:lnTo>
                  <a:pt x="21158" y="363156"/>
                </a:lnTo>
                <a:lnTo>
                  <a:pt x="5689" y="386041"/>
                </a:lnTo>
                <a:lnTo>
                  <a:pt x="0" y="414007"/>
                </a:lnTo>
                <a:lnTo>
                  <a:pt x="5689" y="441960"/>
                </a:lnTo>
                <a:lnTo>
                  <a:pt x="21158" y="464845"/>
                </a:lnTo>
                <a:lnTo>
                  <a:pt x="44043" y="480314"/>
                </a:lnTo>
                <a:lnTo>
                  <a:pt x="71996" y="486003"/>
                </a:lnTo>
                <a:lnTo>
                  <a:pt x="648004" y="486003"/>
                </a:lnTo>
                <a:lnTo>
                  <a:pt x="675970" y="480314"/>
                </a:lnTo>
                <a:lnTo>
                  <a:pt x="698855" y="464845"/>
                </a:lnTo>
                <a:lnTo>
                  <a:pt x="714324" y="441960"/>
                </a:lnTo>
                <a:lnTo>
                  <a:pt x="720001" y="414007"/>
                </a:lnTo>
                <a:close/>
              </a:path>
              <a:path w="720089" h="657225">
                <a:moveTo>
                  <a:pt x="720001" y="243001"/>
                </a:moveTo>
                <a:lnTo>
                  <a:pt x="714324" y="215049"/>
                </a:lnTo>
                <a:lnTo>
                  <a:pt x="698855" y="192151"/>
                </a:lnTo>
                <a:lnTo>
                  <a:pt x="675970" y="176682"/>
                </a:lnTo>
                <a:lnTo>
                  <a:pt x="648004" y="171005"/>
                </a:lnTo>
                <a:lnTo>
                  <a:pt x="71996" y="171005"/>
                </a:lnTo>
                <a:lnTo>
                  <a:pt x="44043" y="176682"/>
                </a:lnTo>
                <a:lnTo>
                  <a:pt x="21158" y="192151"/>
                </a:lnTo>
                <a:lnTo>
                  <a:pt x="5689" y="215049"/>
                </a:lnTo>
                <a:lnTo>
                  <a:pt x="0" y="243001"/>
                </a:lnTo>
                <a:lnTo>
                  <a:pt x="5689" y="270954"/>
                </a:lnTo>
                <a:lnTo>
                  <a:pt x="21158" y="293852"/>
                </a:lnTo>
                <a:lnTo>
                  <a:pt x="44043" y="309321"/>
                </a:lnTo>
                <a:lnTo>
                  <a:pt x="71996" y="314998"/>
                </a:lnTo>
                <a:lnTo>
                  <a:pt x="648004" y="314998"/>
                </a:lnTo>
                <a:lnTo>
                  <a:pt x="675970" y="309321"/>
                </a:lnTo>
                <a:lnTo>
                  <a:pt x="698855" y="293852"/>
                </a:lnTo>
                <a:lnTo>
                  <a:pt x="714324" y="270954"/>
                </a:lnTo>
                <a:lnTo>
                  <a:pt x="720001" y="243001"/>
                </a:lnTo>
                <a:close/>
              </a:path>
              <a:path w="720089" h="657225">
                <a:moveTo>
                  <a:pt x="720001" y="71996"/>
                </a:moveTo>
                <a:lnTo>
                  <a:pt x="714324" y="44043"/>
                </a:lnTo>
                <a:lnTo>
                  <a:pt x="698855" y="21158"/>
                </a:lnTo>
                <a:lnTo>
                  <a:pt x="675970" y="5689"/>
                </a:lnTo>
                <a:lnTo>
                  <a:pt x="648004" y="0"/>
                </a:lnTo>
                <a:lnTo>
                  <a:pt x="71996" y="0"/>
                </a:lnTo>
                <a:lnTo>
                  <a:pt x="44043" y="5689"/>
                </a:lnTo>
                <a:lnTo>
                  <a:pt x="21158" y="21158"/>
                </a:lnTo>
                <a:lnTo>
                  <a:pt x="5689" y="44043"/>
                </a:lnTo>
                <a:lnTo>
                  <a:pt x="0" y="71996"/>
                </a:lnTo>
                <a:lnTo>
                  <a:pt x="5689" y="99961"/>
                </a:lnTo>
                <a:lnTo>
                  <a:pt x="21158" y="122847"/>
                </a:lnTo>
                <a:lnTo>
                  <a:pt x="44043" y="138315"/>
                </a:lnTo>
                <a:lnTo>
                  <a:pt x="71996" y="143992"/>
                </a:lnTo>
                <a:lnTo>
                  <a:pt x="648004" y="143992"/>
                </a:lnTo>
                <a:lnTo>
                  <a:pt x="675970" y="138315"/>
                </a:lnTo>
                <a:lnTo>
                  <a:pt x="698855" y="122847"/>
                </a:lnTo>
                <a:lnTo>
                  <a:pt x="714324" y="99961"/>
                </a:lnTo>
                <a:lnTo>
                  <a:pt x="720001" y="71996"/>
                </a:lnTo>
                <a:close/>
              </a:path>
            </a:pathLst>
          </a:custGeom>
          <a:solidFill>
            <a:srgbClr val="808285"/>
          </a:solidFill>
        </p:spPr>
        <p:txBody>
          <a:bodyPr wrap="square" lIns="0" tIns="0" rIns="0" bIns="0" rtlCol="0"/>
          <a:lstStyle/>
          <a:p>
            <a:endParaRPr/>
          </a:p>
        </p:txBody>
      </p:sp>
      <p:sp>
        <p:nvSpPr>
          <p:cNvPr id="145" name="object 145"/>
          <p:cNvSpPr txBox="1"/>
          <p:nvPr/>
        </p:nvSpPr>
        <p:spPr>
          <a:xfrm>
            <a:off x="1025982" y="4586020"/>
            <a:ext cx="4176395" cy="134652"/>
          </a:xfrm>
          <a:prstGeom prst="rect">
            <a:avLst/>
          </a:prstGeom>
        </p:spPr>
        <p:txBody>
          <a:bodyPr vert="horz" wrap="square" lIns="0" tIns="11430" rIns="0" bIns="0" rtlCol="0">
            <a:spAutoFit/>
          </a:bodyPr>
          <a:lstStyle/>
          <a:p>
            <a:pPr marL="179705">
              <a:lnSpc>
                <a:spcPct val="100000"/>
              </a:lnSpc>
              <a:spcBef>
                <a:spcPts val="90"/>
              </a:spcBef>
            </a:pPr>
            <a:r>
              <a:rPr sz="800" b="1" spc="-25" dirty="0" err="1">
                <a:solidFill>
                  <a:srgbClr val="FFFFFF"/>
                </a:solidFill>
                <a:latin typeface="Yu Gothic" panose="020B0400000000000000" pitchFamily="34" charset="-128"/>
                <a:ea typeface="Yu Gothic" panose="020B0400000000000000" pitchFamily="34" charset="-128"/>
                <a:cs typeface="Yu Gothic Pr6N B"/>
              </a:rPr>
              <a:t>箱根湿生花園</a:t>
            </a:r>
            <a:endParaRPr sz="800" b="1" dirty="0">
              <a:latin typeface="Yu Gothic" panose="020B0400000000000000" pitchFamily="34" charset="-128"/>
              <a:ea typeface="Yu Gothic" panose="020B0400000000000000" pitchFamily="34" charset="-128"/>
              <a:cs typeface="Yu Gothic Pr6N B"/>
            </a:endParaRPr>
          </a:p>
        </p:txBody>
      </p:sp>
      <p:sp>
        <p:nvSpPr>
          <p:cNvPr id="150" name="object 150"/>
          <p:cNvSpPr/>
          <p:nvPr/>
        </p:nvSpPr>
        <p:spPr>
          <a:xfrm>
            <a:off x="7379982" y="6372009"/>
            <a:ext cx="720090" cy="657225"/>
          </a:xfrm>
          <a:custGeom>
            <a:avLst/>
            <a:gdLst/>
            <a:ahLst/>
            <a:cxnLst/>
            <a:rect l="l" t="t" r="r" b="b"/>
            <a:pathLst>
              <a:path w="720090" h="657225">
                <a:moveTo>
                  <a:pt x="720001" y="585000"/>
                </a:moveTo>
                <a:lnTo>
                  <a:pt x="714311" y="557047"/>
                </a:lnTo>
                <a:lnTo>
                  <a:pt x="698855" y="534149"/>
                </a:lnTo>
                <a:lnTo>
                  <a:pt x="675957" y="518693"/>
                </a:lnTo>
                <a:lnTo>
                  <a:pt x="648004" y="513003"/>
                </a:lnTo>
                <a:lnTo>
                  <a:pt x="71996" y="513003"/>
                </a:lnTo>
                <a:lnTo>
                  <a:pt x="44043" y="518693"/>
                </a:lnTo>
                <a:lnTo>
                  <a:pt x="21145" y="534149"/>
                </a:lnTo>
                <a:lnTo>
                  <a:pt x="5676" y="557047"/>
                </a:lnTo>
                <a:lnTo>
                  <a:pt x="0" y="585000"/>
                </a:lnTo>
                <a:lnTo>
                  <a:pt x="5676" y="612952"/>
                </a:lnTo>
                <a:lnTo>
                  <a:pt x="21145" y="635850"/>
                </a:lnTo>
                <a:lnTo>
                  <a:pt x="44043" y="651319"/>
                </a:lnTo>
                <a:lnTo>
                  <a:pt x="71996" y="656996"/>
                </a:lnTo>
                <a:lnTo>
                  <a:pt x="648004" y="656996"/>
                </a:lnTo>
                <a:lnTo>
                  <a:pt x="675957" y="651319"/>
                </a:lnTo>
                <a:lnTo>
                  <a:pt x="698855" y="635850"/>
                </a:lnTo>
                <a:lnTo>
                  <a:pt x="714311" y="612952"/>
                </a:lnTo>
                <a:lnTo>
                  <a:pt x="720001" y="585000"/>
                </a:lnTo>
                <a:close/>
              </a:path>
              <a:path w="720090" h="657225">
                <a:moveTo>
                  <a:pt x="720001" y="414007"/>
                </a:moveTo>
                <a:lnTo>
                  <a:pt x="714311" y="386041"/>
                </a:lnTo>
                <a:lnTo>
                  <a:pt x="698855" y="363156"/>
                </a:lnTo>
                <a:lnTo>
                  <a:pt x="675957" y="347687"/>
                </a:lnTo>
                <a:lnTo>
                  <a:pt x="648004" y="342011"/>
                </a:lnTo>
                <a:lnTo>
                  <a:pt x="71996" y="342011"/>
                </a:lnTo>
                <a:lnTo>
                  <a:pt x="44043" y="347687"/>
                </a:lnTo>
                <a:lnTo>
                  <a:pt x="21145" y="363156"/>
                </a:lnTo>
                <a:lnTo>
                  <a:pt x="5676" y="386041"/>
                </a:lnTo>
                <a:lnTo>
                  <a:pt x="0" y="414007"/>
                </a:lnTo>
                <a:lnTo>
                  <a:pt x="5676" y="441960"/>
                </a:lnTo>
                <a:lnTo>
                  <a:pt x="21145" y="464845"/>
                </a:lnTo>
                <a:lnTo>
                  <a:pt x="44043" y="480314"/>
                </a:lnTo>
                <a:lnTo>
                  <a:pt x="71996" y="486003"/>
                </a:lnTo>
                <a:lnTo>
                  <a:pt x="648004" y="486003"/>
                </a:lnTo>
                <a:lnTo>
                  <a:pt x="675957" y="480314"/>
                </a:lnTo>
                <a:lnTo>
                  <a:pt x="698855" y="464845"/>
                </a:lnTo>
                <a:lnTo>
                  <a:pt x="714311" y="441960"/>
                </a:lnTo>
                <a:lnTo>
                  <a:pt x="720001" y="414007"/>
                </a:lnTo>
                <a:close/>
              </a:path>
              <a:path w="720090" h="657225">
                <a:moveTo>
                  <a:pt x="720001" y="243001"/>
                </a:moveTo>
                <a:lnTo>
                  <a:pt x="714311" y="215049"/>
                </a:lnTo>
                <a:lnTo>
                  <a:pt x="698855" y="192151"/>
                </a:lnTo>
                <a:lnTo>
                  <a:pt x="675957" y="176682"/>
                </a:lnTo>
                <a:lnTo>
                  <a:pt x="648004" y="171005"/>
                </a:lnTo>
                <a:lnTo>
                  <a:pt x="71996" y="171005"/>
                </a:lnTo>
                <a:lnTo>
                  <a:pt x="44043" y="176682"/>
                </a:lnTo>
                <a:lnTo>
                  <a:pt x="21145" y="192151"/>
                </a:lnTo>
                <a:lnTo>
                  <a:pt x="5676" y="215049"/>
                </a:lnTo>
                <a:lnTo>
                  <a:pt x="0" y="243001"/>
                </a:lnTo>
                <a:lnTo>
                  <a:pt x="5676" y="270954"/>
                </a:lnTo>
                <a:lnTo>
                  <a:pt x="21145" y="293852"/>
                </a:lnTo>
                <a:lnTo>
                  <a:pt x="44043" y="309321"/>
                </a:lnTo>
                <a:lnTo>
                  <a:pt x="71996" y="314998"/>
                </a:lnTo>
                <a:lnTo>
                  <a:pt x="648004" y="314998"/>
                </a:lnTo>
                <a:lnTo>
                  <a:pt x="675957" y="309321"/>
                </a:lnTo>
                <a:lnTo>
                  <a:pt x="698855" y="293852"/>
                </a:lnTo>
                <a:lnTo>
                  <a:pt x="714311" y="270954"/>
                </a:lnTo>
                <a:lnTo>
                  <a:pt x="720001" y="243001"/>
                </a:lnTo>
                <a:close/>
              </a:path>
              <a:path w="720090" h="657225">
                <a:moveTo>
                  <a:pt x="720001" y="71996"/>
                </a:moveTo>
                <a:lnTo>
                  <a:pt x="714311" y="44043"/>
                </a:lnTo>
                <a:lnTo>
                  <a:pt x="698855" y="21158"/>
                </a:lnTo>
                <a:lnTo>
                  <a:pt x="675957" y="5689"/>
                </a:lnTo>
                <a:lnTo>
                  <a:pt x="648004" y="0"/>
                </a:lnTo>
                <a:lnTo>
                  <a:pt x="71996" y="0"/>
                </a:lnTo>
                <a:lnTo>
                  <a:pt x="44043" y="5689"/>
                </a:lnTo>
                <a:lnTo>
                  <a:pt x="21145" y="21158"/>
                </a:lnTo>
                <a:lnTo>
                  <a:pt x="5676" y="44043"/>
                </a:lnTo>
                <a:lnTo>
                  <a:pt x="0" y="71996"/>
                </a:lnTo>
                <a:lnTo>
                  <a:pt x="5676" y="99961"/>
                </a:lnTo>
                <a:lnTo>
                  <a:pt x="21145" y="122847"/>
                </a:lnTo>
                <a:lnTo>
                  <a:pt x="44043" y="138315"/>
                </a:lnTo>
                <a:lnTo>
                  <a:pt x="71996" y="143992"/>
                </a:lnTo>
                <a:lnTo>
                  <a:pt x="648004" y="143992"/>
                </a:lnTo>
                <a:lnTo>
                  <a:pt x="675957" y="138315"/>
                </a:lnTo>
                <a:lnTo>
                  <a:pt x="698855" y="122847"/>
                </a:lnTo>
                <a:lnTo>
                  <a:pt x="714311" y="99961"/>
                </a:lnTo>
                <a:lnTo>
                  <a:pt x="720001" y="71996"/>
                </a:lnTo>
                <a:close/>
              </a:path>
            </a:pathLst>
          </a:custGeom>
          <a:solidFill>
            <a:srgbClr val="808285"/>
          </a:solidFill>
        </p:spPr>
        <p:txBody>
          <a:bodyPr wrap="square" lIns="0" tIns="0" rIns="0" bIns="0" rtlCol="0"/>
          <a:lstStyle/>
          <a:p>
            <a:endParaRPr/>
          </a:p>
        </p:txBody>
      </p:sp>
      <p:sp>
        <p:nvSpPr>
          <p:cNvPr id="154" name="object 154"/>
          <p:cNvSpPr txBox="1"/>
          <p:nvPr/>
        </p:nvSpPr>
        <p:spPr>
          <a:xfrm>
            <a:off x="6227991" y="4586020"/>
            <a:ext cx="4176395" cy="134652"/>
          </a:xfrm>
          <a:prstGeom prst="rect">
            <a:avLst/>
          </a:prstGeom>
        </p:spPr>
        <p:txBody>
          <a:bodyPr vert="horz" wrap="square" lIns="0" tIns="11430" rIns="0" bIns="0" rtlCol="0">
            <a:spAutoFit/>
          </a:bodyPr>
          <a:lstStyle/>
          <a:p>
            <a:pPr marL="179705">
              <a:lnSpc>
                <a:spcPct val="100000"/>
              </a:lnSpc>
              <a:spcBef>
                <a:spcPts val="90"/>
              </a:spcBef>
            </a:pPr>
            <a:r>
              <a:rPr sz="800" b="1" dirty="0" err="1">
                <a:solidFill>
                  <a:srgbClr val="FFFFFF"/>
                </a:solidFill>
                <a:latin typeface="Yu Gothic" panose="020B0400000000000000" pitchFamily="34" charset="-128"/>
                <a:ea typeface="Yu Gothic" panose="020B0400000000000000" pitchFamily="34" charset="-128"/>
                <a:cs typeface="Yu Gothic Pr6N B"/>
              </a:rPr>
              <a:t>真鶴町立遠藤貝類博物館</a:t>
            </a:r>
            <a:endParaRPr sz="800" b="1" dirty="0">
              <a:latin typeface="Yu Gothic" panose="020B0400000000000000" pitchFamily="34" charset="-128"/>
              <a:ea typeface="Yu Gothic" panose="020B0400000000000000" pitchFamily="34" charset="-128"/>
              <a:cs typeface="Yu Gothic Pr6N B"/>
            </a:endParaRPr>
          </a:p>
        </p:txBody>
      </p:sp>
      <p:sp>
        <p:nvSpPr>
          <p:cNvPr id="167" name="object 167"/>
          <p:cNvSpPr/>
          <p:nvPr/>
        </p:nvSpPr>
        <p:spPr>
          <a:xfrm>
            <a:off x="287991" y="288008"/>
            <a:ext cx="10116185" cy="288290"/>
          </a:xfrm>
          <a:custGeom>
            <a:avLst/>
            <a:gdLst/>
            <a:ahLst/>
            <a:cxnLst/>
            <a:rect l="l" t="t" r="r" b="b"/>
            <a:pathLst>
              <a:path w="10116185" h="288290">
                <a:moveTo>
                  <a:pt x="10061994" y="0"/>
                </a:moveTo>
                <a:lnTo>
                  <a:pt x="54000" y="0"/>
                </a:lnTo>
                <a:lnTo>
                  <a:pt x="33030" y="4260"/>
                </a:lnTo>
                <a:lnTo>
                  <a:pt x="15860" y="15860"/>
                </a:lnTo>
                <a:lnTo>
                  <a:pt x="4260" y="33030"/>
                </a:lnTo>
                <a:lnTo>
                  <a:pt x="0" y="54000"/>
                </a:lnTo>
                <a:lnTo>
                  <a:pt x="0" y="233997"/>
                </a:lnTo>
                <a:lnTo>
                  <a:pt x="4260" y="254966"/>
                </a:lnTo>
                <a:lnTo>
                  <a:pt x="15860" y="272137"/>
                </a:lnTo>
                <a:lnTo>
                  <a:pt x="33030" y="283737"/>
                </a:lnTo>
                <a:lnTo>
                  <a:pt x="54000" y="287997"/>
                </a:lnTo>
                <a:lnTo>
                  <a:pt x="10061994" y="287997"/>
                </a:lnTo>
                <a:lnTo>
                  <a:pt x="10082963" y="283737"/>
                </a:lnTo>
                <a:lnTo>
                  <a:pt x="10100133" y="272137"/>
                </a:lnTo>
                <a:lnTo>
                  <a:pt x="10111734" y="254966"/>
                </a:lnTo>
                <a:lnTo>
                  <a:pt x="10115994" y="233997"/>
                </a:lnTo>
                <a:lnTo>
                  <a:pt x="10115994" y="54000"/>
                </a:lnTo>
                <a:lnTo>
                  <a:pt x="10111734" y="33030"/>
                </a:lnTo>
                <a:lnTo>
                  <a:pt x="10100133" y="15860"/>
                </a:lnTo>
                <a:lnTo>
                  <a:pt x="10082963" y="4260"/>
                </a:lnTo>
                <a:lnTo>
                  <a:pt x="10061994" y="0"/>
                </a:lnTo>
                <a:close/>
              </a:path>
            </a:pathLst>
          </a:custGeom>
          <a:solidFill>
            <a:srgbClr val="BF7CB5"/>
          </a:solidFill>
        </p:spPr>
        <p:txBody>
          <a:bodyPr wrap="square" lIns="0" tIns="0" rIns="0" bIns="0" rtlCol="0"/>
          <a:lstStyle/>
          <a:p>
            <a:endParaRPr/>
          </a:p>
        </p:txBody>
      </p:sp>
      <p:sp>
        <p:nvSpPr>
          <p:cNvPr id="168" name="object 168"/>
          <p:cNvSpPr txBox="1"/>
          <p:nvPr/>
        </p:nvSpPr>
        <p:spPr>
          <a:xfrm>
            <a:off x="2305441" y="316504"/>
            <a:ext cx="6081283" cy="230190"/>
          </a:xfrm>
          <a:prstGeom prst="rect">
            <a:avLst/>
          </a:prstGeom>
        </p:spPr>
        <p:txBody>
          <a:bodyPr vert="horz" wrap="square" lIns="0" tIns="14604" rIns="0" bIns="0" rtlCol="0">
            <a:spAutoFit/>
          </a:bodyPr>
          <a:lstStyle/>
          <a:p>
            <a:pPr marL="38100" algn="ctr">
              <a:lnSpc>
                <a:spcPct val="100000"/>
              </a:lnSpc>
              <a:spcBef>
                <a:spcPts val="114"/>
              </a:spcBef>
            </a:pPr>
            <a:r>
              <a:rPr lang="ja-JP" altLang="en-US" sz="2100" b="1" spc="50" baseline="-5952">
                <a:solidFill>
                  <a:srgbClr val="FFFFFF"/>
                </a:solidFill>
                <a:latin typeface="Yu Gothic" panose="020B0400000000000000" pitchFamily="34" charset="-128"/>
                <a:ea typeface="Yu Gothic" panose="020B0400000000000000" pitchFamily="34" charset="-128"/>
                <a:cs typeface="Yu Gothic Pr6N B"/>
              </a:rPr>
              <a:t>箱根エリア －</a:t>
            </a:r>
            <a:r>
              <a:rPr lang="ja-JP" altLang="en-US" sz="1000" b="1" spc="50">
                <a:solidFill>
                  <a:srgbClr val="FFFFFF"/>
                </a:solidFill>
                <a:latin typeface="Yu Gothic" panose="020B0400000000000000" pitchFamily="34" charset="-128"/>
                <a:ea typeface="Yu Gothic" panose="020B0400000000000000" pitchFamily="34" charset="-128"/>
                <a:cs typeface="Yu Gothic Pr6N B"/>
              </a:rPr>
              <a:t>温泉と歴史</a:t>
            </a:r>
            <a:r>
              <a:rPr lang="en-US" altLang="ja-JP" sz="1000" b="1" spc="50" dirty="0">
                <a:solidFill>
                  <a:srgbClr val="FFFFFF"/>
                </a:solidFill>
                <a:latin typeface="Yu Gothic" panose="020B0400000000000000" pitchFamily="34" charset="-128"/>
                <a:ea typeface="Yu Gothic" panose="020B0400000000000000" pitchFamily="34" charset="-128"/>
                <a:cs typeface="Yu Gothic Pr6N B"/>
              </a:rPr>
              <a:t>､</a:t>
            </a:r>
            <a:r>
              <a:rPr lang="ja-JP" altLang="en-US" sz="1000" b="1" spc="50">
                <a:solidFill>
                  <a:srgbClr val="FFFFFF"/>
                </a:solidFill>
                <a:latin typeface="Yu Gothic" panose="020B0400000000000000" pitchFamily="34" charset="-128"/>
                <a:ea typeface="Yu Gothic" panose="020B0400000000000000" pitchFamily="34" charset="-128"/>
                <a:cs typeface="Yu Gothic Pr6N B"/>
              </a:rPr>
              <a:t>食文化を学ぶ</a:t>
            </a:r>
            <a:r>
              <a:rPr lang="ja-JP" altLang="en-US" sz="2100" b="1" spc="50" baseline="-5952">
                <a:solidFill>
                  <a:srgbClr val="FFFFFF"/>
                </a:solidFill>
                <a:latin typeface="Yu Gothic" panose="020B0400000000000000" pitchFamily="34" charset="-128"/>
                <a:ea typeface="Yu Gothic" panose="020B0400000000000000" pitchFamily="34" charset="-128"/>
                <a:cs typeface="Yu Gothic Pr6N B"/>
              </a:rPr>
              <a:t>－</a:t>
            </a:r>
            <a:endParaRPr lang="ja-JP" altLang="en-US" sz="2100" b="1" spc="50" baseline="-5952" dirty="0">
              <a:latin typeface="Yu Gothic" panose="020B0400000000000000" pitchFamily="34" charset="-128"/>
              <a:ea typeface="Yu Gothic" panose="020B0400000000000000" pitchFamily="34" charset="-128"/>
              <a:cs typeface="Yu Gothic Pr6N B"/>
            </a:endParaRPr>
          </a:p>
        </p:txBody>
      </p:sp>
      <p:grpSp>
        <p:nvGrpSpPr>
          <p:cNvPr id="169" name="object 169"/>
          <p:cNvGrpSpPr/>
          <p:nvPr/>
        </p:nvGrpSpPr>
        <p:grpSpPr>
          <a:xfrm>
            <a:off x="-2711" y="-2698"/>
            <a:ext cx="10697845" cy="7566025"/>
            <a:chOff x="-2711" y="-2698"/>
            <a:chExt cx="10697845" cy="7566025"/>
          </a:xfrm>
        </p:grpSpPr>
        <p:sp>
          <p:nvSpPr>
            <p:cNvPr id="170" name="object 170"/>
            <p:cNvSpPr/>
            <p:nvPr/>
          </p:nvSpPr>
          <p:spPr>
            <a:xfrm>
              <a:off x="-2" y="8"/>
              <a:ext cx="10692130" cy="7560309"/>
            </a:xfrm>
            <a:custGeom>
              <a:avLst/>
              <a:gdLst/>
              <a:ahLst/>
              <a:cxnLst/>
              <a:rect l="l" t="t" r="r" b="b"/>
              <a:pathLst>
                <a:path w="10692130" h="7560309">
                  <a:moveTo>
                    <a:pt x="10691990" y="0"/>
                  </a:moveTo>
                  <a:lnTo>
                    <a:pt x="10691990" y="7559992"/>
                  </a:lnTo>
                  <a:lnTo>
                    <a:pt x="0" y="7559992"/>
                  </a:lnTo>
                  <a:lnTo>
                    <a:pt x="10692003" y="7559992"/>
                  </a:lnTo>
                  <a:lnTo>
                    <a:pt x="10692003" y="0"/>
                  </a:lnTo>
                  <a:close/>
                </a:path>
              </a:pathLst>
            </a:custGeom>
            <a:solidFill>
              <a:srgbClr val="FFFFFF"/>
            </a:solidFill>
          </p:spPr>
          <p:txBody>
            <a:bodyPr wrap="square" lIns="0" tIns="0" rIns="0" bIns="0" rtlCol="0"/>
            <a:lstStyle/>
            <a:p>
              <a:endParaRPr/>
            </a:p>
          </p:txBody>
        </p:sp>
        <p:sp>
          <p:nvSpPr>
            <p:cNvPr id="171" name="object 171"/>
            <p:cNvSpPr/>
            <p:nvPr/>
          </p:nvSpPr>
          <p:spPr>
            <a:xfrm>
              <a:off x="-12" y="0"/>
              <a:ext cx="10692130" cy="7560309"/>
            </a:xfrm>
            <a:custGeom>
              <a:avLst/>
              <a:gdLst/>
              <a:ahLst/>
              <a:cxnLst/>
              <a:rect l="l" t="t" r="r" b="b"/>
              <a:pathLst>
                <a:path w="10692130" h="7560309">
                  <a:moveTo>
                    <a:pt x="10692003" y="7560005"/>
                  </a:moveTo>
                  <a:lnTo>
                    <a:pt x="0" y="7560005"/>
                  </a:lnTo>
                  <a:lnTo>
                    <a:pt x="0" y="0"/>
                  </a:lnTo>
                  <a:lnTo>
                    <a:pt x="10692003" y="0"/>
                  </a:lnTo>
                  <a:lnTo>
                    <a:pt x="10692003" y="7560005"/>
                  </a:lnTo>
                  <a:close/>
                </a:path>
              </a:pathLst>
            </a:custGeom>
            <a:ln w="5397">
              <a:solidFill>
                <a:srgbClr val="BCBEC0"/>
              </a:solidFill>
            </a:ln>
          </p:spPr>
          <p:txBody>
            <a:bodyPr wrap="square" lIns="0" tIns="0" rIns="0" bIns="0" rtlCol="0"/>
            <a:lstStyle/>
            <a:p>
              <a:endParaRPr/>
            </a:p>
          </p:txBody>
        </p:sp>
      </p:grpSp>
      <p:sp>
        <p:nvSpPr>
          <p:cNvPr id="172" name="object 158">
            <a:extLst>
              <a:ext uri="{FF2B5EF4-FFF2-40B4-BE49-F238E27FC236}">
                <a16:creationId xmlns:a16="http://schemas.microsoft.com/office/drawing/2014/main" id="{0A7DC6F4-563B-DE46-3165-9D4A3BDCE908}"/>
              </a:ext>
            </a:extLst>
          </p:cNvPr>
          <p:cNvSpPr txBox="1"/>
          <p:nvPr/>
        </p:nvSpPr>
        <p:spPr>
          <a:xfrm>
            <a:off x="6185481" y="764618"/>
            <a:ext cx="3732520" cy="366125"/>
          </a:xfrm>
          <a:prstGeom prst="rect">
            <a:avLst/>
          </a:prstGeom>
        </p:spPr>
        <p:txBody>
          <a:bodyPr vert="horz" wrap="square" lIns="0" tIns="14604" rIns="0" bIns="0" rtlCol="0">
            <a:spAutoFit/>
          </a:bodyPr>
          <a:lstStyle/>
          <a:p>
            <a:pPr marL="38100"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里山や自然エネルギーの見学･体験を通じて、</a:t>
            </a:r>
          </a:p>
          <a:p>
            <a:pPr marL="38100"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環境との共生を考える</a:t>
            </a:r>
            <a:endParaRPr lang="ja-JP" altLang="en-US" sz="1100" b="1" spc="30">
              <a:latin typeface="Yu Gothic" panose="020B0400000000000000" pitchFamily="34" charset="-128"/>
              <a:ea typeface="Yu Gothic" panose="020B0400000000000000" pitchFamily="34" charset="-128"/>
              <a:cs typeface="Yu Gothic Pr6N B"/>
            </a:endParaRPr>
          </a:p>
        </p:txBody>
      </p:sp>
      <p:sp>
        <p:nvSpPr>
          <p:cNvPr id="173" name="object 158">
            <a:extLst>
              <a:ext uri="{FF2B5EF4-FFF2-40B4-BE49-F238E27FC236}">
                <a16:creationId xmlns:a16="http://schemas.microsoft.com/office/drawing/2014/main" id="{C6CCE937-6CB0-2574-167B-F68EB1C7A9F0}"/>
              </a:ext>
            </a:extLst>
          </p:cNvPr>
          <p:cNvSpPr txBox="1"/>
          <p:nvPr/>
        </p:nvSpPr>
        <p:spPr>
          <a:xfrm>
            <a:off x="1025994" y="764618"/>
            <a:ext cx="3833715" cy="366125"/>
          </a:xfrm>
          <a:prstGeom prst="rect">
            <a:avLst/>
          </a:prstGeom>
        </p:spPr>
        <p:txBody>
          <a:bodyPr vert="horz" wrap="square" lIns="0" tIns="14604" rIns="0" bIns="0" rtlCol="0">
            <a:spAutoFit/>
          </a:bodyPr>
          <a:lstStyle/>
          <a:p>
            <a:pPr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箱根関所の歴史から</a:t>
            </a:r>
          </a:p>
          <a:p>
            <a:pPr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江戸時代の関所制度や当時の人々の暮らしを学ぶ</a:t>
            </a:r>
            <a:endParaRPr lang="ja-JP" altLang="en-US" sz="1100" b="1" spc="30">
              <a:latin typeface="Yu Gothic" panose="020B0400000000000000" pitchFamily="34" charset="-128"/>
              <a:ea typeface="Yu Gothic" panose="020B0400000000000000" pitchFamily="34" charset="-128"/>
              <a:cs typeface="Yu Gothic Pr6N B"/>
            </a:endParaRPr>
          </a:p>
        </p:txBody>
      </p:sp>
      <p:sp>
        <p:nvSpPr>
          <p:cNvPr id="174" name="object 158">
            <a:extLst>
              <a:ext uri="{FF2B5EF4-FFF2-40B4-BE49-F238E27FC236}">
                <a16:creationId xmlns:a16="http://schemas.microsoft.com/office/drawing/2014/main" id="{61CDE372-A74D-4750-C72D-4AF1633CFCA6}"/>
              </a:ext>
            </a:extLst>
          </p:cNvPr>
          <p:cNvSpPr txBox="1"/>
          <p:nvPr/>
        </p:nvSpPr>
        <p:spPr>
          <a:xfrm>
            <a:off x="1025994" y="4176376"/>
            <a:ext cx="2897277" cy="366125"/>
          </a:xfrm>
          <a:prstGeom prst="rect">
            <a:avLst/>
          </a:prstGeom>
        </p:spPr>
        <p:txBody>
          <a:bodyPr vert="horz" wrap="square" lIns="0" tIns="14604" rIns="0" bIns="0" rtlCol="0">
            <a:spAutoFit/>
          </a:bodyPr>
          <a:lstStyle/>
          <a:p>
            <a:pPr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希少植物の保護について学び、</a:t>
            </a:r>
          </a:p>
          <a:p>
            <a:pPr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園内に育まれる生物多様性を発見する</a:t>
            </a:r>
            <a:endParaRPr lang="ja-JP" altLang="en-US" sz="1100" b="1" spc="30">
              <a:latin typeface="Yu Gothic" panose="020B0400000000000000" pitchFamily="34" charset="-128"/>
              <a:ea typeface="Yu Gothic" panose="020B0400000000000000" pitchFamily="34" charset="-128"/>
              <a:cs typeface="Yu Gothic Pr6N B"/>
            </a:endParaRPr>
          </a:p>
        </p:txBody>
      </p:sp>
      <p:sp>
        <p:nvSpPr>
          <p:cNvPr id="175" name="object 158">
            <a:extLst>
              <a:ext uri="{FF2B5EF4-FFF2-40B4-BE49-F238E27FC236}">
                <a16:creationId xmlns:a16="http://schemas.microsoft.com/office/drawing/2014/main" id="{16F59DF9-0E04-5CE5-19A0-C3DE4331FE75}"/>
              </a:ext>
            </a:extLst>
          </p:cNvPr>
          <p:cNvSpPr txBox="1"/>
          <p:nvPr/>
        </p:nvSpPr>
        <p:spPr>
          <a:xfrm>
            <a:off x="6215298" y="4176376"/>
            <a:ext cx="2897277" cy="366125"/>
          </a:xfrm>
          <a:prstGeom prst="rect">
            <a:avLst/>
          </a:prstGeom>
        </p:spPr>
        <p:txBody>
          <a:bodyPr vert="horz" wrap="square" lIns="0" tIns="14604" rIns="0" bIns="0" rtlCol="0">
            <a:spAutoFit/>
          </a:bodyPr>
          <a:lstStyle/>
          <a:p>
            <a:pPr algn="l">
              <a:lnSpc>
                <a:spcPct val="100000"/>
              </a:lnSpc>
              <a:spcBef>
                <a:spcPts val="114"/>
              </a:spcBef>
            </a:pPr>
            <a:r>
              <a:rPr lang="ja-JP" altLang="en-US" sz="1100" b="1" spc="30" dirty="0">
                <a:solidFill>
                  <a:srgbClr val="231F20"/>
                </a:solidFill>
                <a:latin typeface="Yu Gothic" panose="020B0400000000000000" pitchFamily="34" charset="-128"/>
                <a:ea typeface="Yu Gothic" panose="020B0400000000000000" pitchFamily="34" charset="-128"/>
                <a:cs typeface="Yu Gothic Pr6N B"/>
              </a:rPr>
              <a:t>海の生物や生態系に触れながら、</a:t>
            </a:r>
          </a:p>
          <a:p>
            <a:pPr algn="l">
              <a:lnSpc>
                <a:spcPct val="100000"/>
              </a:lnSpc>
              <a:spcBef>
                <a:spcPts val="114"/>
              </a:spcBef>
            </a:pPr>
            <a:r>
              <a:rPr lang="ja-JP" altLang="en-US" sz="1100" b="1" spc="30" dirty="0">
                <a:solidFill>
                  <a:srgbClr val="231F20"/>
                </a:solidFill>
                <a:latin typeface="Yu Gothic" panose="020B0400000000000000" pitchFamily="34" charset="-128"/>
                <a:ea typeface="Yu Gothic" panose="020B0400000000000000" pitchFamily="34" charset="-128"/>
                <a:cs typeface="Yu Gothic Pr6N B"/>
              </a:rPr>
              <a:t>持続可能な</a:t>
            </a:r>
            <a:r>
              <a:rPr lang="en-US" altLang="ja-JP" sz="1100" b="1" spc="30" dirty="0">
                <a:solidFill>
                  <a:srgbClr val="231F20"/>
                </a:solidFill>
                <a:latin typeface="Yu Gothic" panose="020B0400000000000000" pitchFamily="34" charset="-128"/>
                <a:ea typeface="Yu Gothic" panose="020B0400000000000000" pitchFamily="34" charset="-128"/>
                <a:cs typeface="Yu Gothic Pr6N B"/>
              </a:rPr>
              <a:t>｢</a:t>
            </a:r>
            <a:r>
              <a:rPr lang="ja-JP" altLang="en-US" sz="1100" b="1" spc="30" dirty="0">
                <a:solidFill>
                  <a:srgbClr val="231F20"/>
                </a:solidFill>
                <a:latin typeface="Yu Gothic" panose="020B0400000000000000" pitchFamily="34" charset="-128"/>
                <a:ea typeface="Yu Gothic" panose="020B0400000000000000" pitchFamily="34" charset="-128"/>
                <a:cs typeface="Yu Gothic Pr6N B"/>
              </a:rPr>
              <a:t>人と海の共存社会</a:t>
            </a:r>
            <a:r>
              <a:rPr lang="en-US" altLang="ja-JP" sz="1100" b="1" spc="30" dirty="0">
                <a:solidFill>
                  <a:srgbClr val="231F20"/>
                </a:solidFill>
                <a:latin typeface="Yu Gothic" panose="020B0400000000000000" pitchFamily="34" charset="-128"/>
                <a:ea typeface="Yu Gothic" panose="020B0400000000000000" pitchFamily="34" charset="-128"/>
                <a:cs typeface="Yu Gothic Pr6N B"/>
              </a:rPr>
              <a:t>｣</a:t>
            </a:r>
            <a:r>
              <a:rPr lang="ja-JP" altLang="en-US" sz="1100" b="1" spc="30" dirty="0">
                <a:solidFill>
                  <a:srgbClr val="231F20"/>
                </a:solidFill>
                <a:latin typeface="Yu Gothic" panose="020B0400000000000000" pitchFamily="34" charset="-128"/>
                <a:ea typeface="Yu Gothic" panose="020B0400000000000000" pitchFamily="34" charset="-128"/>
                <a:cs typeface="Yu Gothic Pr6N B"/>
              </a:rPr>
              <a:t>を学ぶ</a:t>
            </a:r>
            <a:endParaRPr lang="ja-JP" altLang="en-US" sz="1100" b="1" spc="30" dirty="0">
              <a:latin typeface="Yu Gothic" panose="020B0400000000000000" pitchFamily="34" charset="-128"/>
              <a:ea typeface="Yu Gothic" panose="020B0400000000000000" pitchFamily="34" charset="-128"/>
              <a:cs typeface="Yu Gothic Pr6N B"/>
            </a:endParaRPr>
          </a:p>
        </p:txBody>
      </p:sp>
      <p:sp>
        <p:nvSpPr>
          <p:cNvPr id="176" name="object 144">
            <a:extLst>
              <a:ext uri="{FF2B5EF4-FFF2-40B4-BE49-F238E27FC236}">
                <a16:creationId xmlns:a16="http://schemas.microsoft.com/office/drawing/2014/main" id="{8A49FEEC-5A57-56D4-9209-7FEBCFACBE8F}"/>
              </a:ext>
            </a:extLst>
          </p:cNvPr>
          <p:cNvSpPr txBox="1"/>
          <p:nvPr/>
        </p:nvSpPr>
        <p:spPr>
          <a:xfrm>
            <a:off x="3170830" y="2032738"/>
            <a:ext cx="1109070" cy="150682"/>
          </a:xfrm>
          <a:prstGeom prst="rect">
            <a:avLst/>
          </a:prstGeom>
        </p:spPr>
        <p:txBody>
          <a:bodyPr vert="horz" wrap="square" lIns="0" tIns="12065" rIns="0" bIns="0" rtlCol="0">
            <a:spAutoFit/>
          </a:bodyPr>
          <a:lstStyle/>
          <a:p>
            <a:pPr algn="ctr">
              <a:lnSpc>
                <a:spcPct val="100000"/>
              </a:lnSpc>
              <a:spcBef>
                <a:spcPts val="595"/>
              </a:spcBef>
            </a:pPr>
            <a:r>
              <a:rPr lang="ja-JP" altLang="en-US" sz="900" b="1">
                <a:solidFill>
                  <a:srgbClr val="231F20"/>
                </a:solidFill>
                <a:latin typeface="Yu Gothic" panose="020B0400000000000000" pitchFamily="34" charset="-128"/>
                <a:ea typeface="Yu Gothic" panose="020B0400000000000000" pitchFamily="34" charset="-128"/>
                <a:cs typeface="Yu Gothic Pr6N B"/>
              </a:rPr>
              <a:t>学習のポイント</a:t>
            </a:r>
            <a:endParaRPr sz="750" b="1" dirty="0">
              <a:latin typeface="Yu Gothic" panose="020B0400000000000000" pitchFamily="34" charset="-128"/>
              <a:ea typeface="Yu Gothic" panose="020B0400000000000000" pitchFamily="34" charset="-128"/>
              <a:cs typeface="Yu Gothic Pr6N M"/>
            </a:endParaRPr>
          </a:p>
        </p:txBody>
      </p:sp>
      <p:sp>
        <p:nvSpPr>
          <p:cNvPr id="177" name="object 76">
            <a:extLst>
              <a:ext uri="{FF2B5EF4-FFF2-40B4-BE49-F238E27FC236}">
                <a16:creationId xmlns:a16="http://schemas.microsoft.com/office/drawing/2014/main" id="{F401786E-A835-1D0C-E9BA-0A153F2F5B1A}"/>
              </a:ext>
            </a:extLst>
          </p:cNvPr>
          <p:cNvSpPr txBox="1"/>
          <p:nvPr/>
        </p:nvSpPr>
        <p:spPr>
          <a:xfrm>
            <a:off x="2260792" y="2454356"/>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現地学習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178" name="object 77">
            <a:extLst>
              <a:ext uri="{FF2B5EF4-FFF2-40B4-BE49-F238E27FC236}">
                <a16:creationId xmlns:a16="http://schemas.microsoft.com/office/drawing/2014/main" id="{812EE617-1020-8678-6EDB-1EF04ABD97F2}"/>
              </a:ext>
            </a:extLst>
          </p:cNvPr>
          <p:cNvSpPr txBox="1"/>
          <p:nvPr/>
        </p:nvSpPr>
        <p:spPr>
          <a:xfrm>
            <a:off x="2260793" y="2670356"/>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事後学習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179" name="object 76">
            <a:extLst>
              <a:ext uri="{FF2B5EF4-FFF2-40B4-BE49-F238E27FC236}">
                <a16:creationId xmlns:a16="http://schemas.microsoft.com/office/drawing/2014/main" id="{E770535A-35AE-D231-0655-C951FBCF660D}"/>
              </a:ext>
            </a:extLst>
          </p:cNvPr>
          <p:cNvSpPr txBox="1"/>
          <p:nvPr/>
        </p:nvSpPr>
        <p:spPr>
          <a:xfrm>
            <a:off x="2261983" y="2238685"/>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事前学習</a:t>
            </a:r>
            <a:endParaRPr sz="750" b="1" spc="50" dirty="0">
              <a:latin typeface="Yu Gothic" panose="020B0400000000000000" pitchFamily="34" charset="-128"/>
              <a:ea typeface="Yu Gothic" panose="020B0400000000000000" pitchFamily="34" charset="-128"/>
              <a:cs typeface="Yu Gothic Pr6N M"/>
            </a:endParaRPr>
          </a:p>
        </p:txBody>
      </p:sp>
      <p:sp>
        <p:nvSpPr>
          <p:cNvPr id="180" name="object 76">
            <a:extLst>
              <a:ext uri="{FF2B5EF4-FFF2-40B4-BE49-F238E27FC236}">
                <a16:creationId xmlns:a16="http://schemas.microsoft.com/office/drawing/2014/main" id="{2D87528C-5583-2B76-6069-3F68BB13B26C}"/>
              </a:ext>
            </a:extLst>
          </p:cNvPr>
          <p:cNvSpPr txBox="1"/>
          <p:nvPr/>
        </p:nvSpPr>
        <p:spPr>
          <a:xfrm>
            <a:off x="2758080" y="2454356"/>
            <a:ext cx="2390359"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spc="-20">
                <a:solidFill>
                  <a:srgbClr val="231F20"/>
                </a:solidFill>
                <a:latin typeface="Yu Gothic Medium" panose="020B0400000000000000" pitchFamily="34" charset="-128"/>
                <a:ea typeface="Yu Gothic Medium" panose="020B0400000000000000" pitchFamily="34" charset="-128"/>
                <a:cs typeface="Yu Gothic Pr6N M"/>
              </a:rPr>
              <a:t>高度に復元した関所の建物を見学</a:t>
            </a:r>
            <a:r>
              <a:rPr lang="en-US" altLang="ja-JP" sz="75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50" spc="-20">
                <a:solidFill>
                  <a:srgbClr val="231F20"/>
                </a:solidFill>
                <a:latin typeface="Yu Gothic Medium" panose="020B0400000000000000" pitchFamily="34" charset="-128"/>
                <a:ea typeface="Yu Gothic Medium" panose="020B0400000000000000" pitchFamily="34" charset="-128"/>
                <a:cs typeface="Yu Gothic Pr6N M"/>
              </a:rPr>
              <a:t>その様子を体感する</a:t>
            </a:r>
            <a:endParaRPr lang="ja-JP" altLang="en-US" sz="750" spc="-20">
              <a:latin typeface="Yu Gothic Medium" panose="020B0400000000000000" pitchFamily="34" charset="-128"/>
              <a:ea typeface="Yu Gothic Medium" panose="020B0400000000000000" pitchFamily="34" charset="-128"/>
              <a:cs typeface="Yu Gothic Pr6N M"/>
            </a:endParaRPr>
          </a:p>
        </p:txBody>
      </p:sp>
      <p:sp>
        <p:nvSpPr>
          <p:cNvPr id="181" name="object 77">
            <a:extLst>
              <a:ext uri="{FF2B5EF4-FFF2-40B4-BE49-F238E27FC236}">
                <a16:creationId xmlns:a16="http://schemas.microsoft.com/office/drawing/2014/main" id="{04DEEA55-4C1B-AE17-D46A-5E34618B7237}"/>
              </a:ext>
            </a:extLst>
          </p:cNvPr>
          <p:cNvSpPr txBox="1"/>
          <p:nvPr/>
        </p:nvSpPr>
        <p:spPr>
          <a:xfrm>
            <a:off x="2758762" y="2670356"/>
            <a:ext cx="2389677"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spc="-20">
                <a:solidFill>
                  <a:srgbClr val="231F20"/>
                </a:solidFill>
                <a:latin typeface="Yu Gothic Medium" panose="020B0400000000000000" pitchFamily="34" charset="-128"/>
                <a:ea typeface="Yu Gothic Medium" panose="020B0400000000000000" pitchFamily="34" charset="-128"/>
                <a:cs typeface="Yu Gothic Pr6N M"/>
              </a:rPr>
              <a:t>今と昔の交通制度を比較し</a:t>
            </a:r>
            <a:r>
              <a:rPr lang="en-US" altLang="ja-JP" sz="75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50" spc="-20">
                <a:solidFill>
                  <a:srgbClr val="231F20"/>
                </a:solidFill>
                <a:latin typeface="Yu Gothic Medium" panose="020B0400000000000000" pitchFamily="34" charset="-128"/>
                <a:ea typeface="Yu Gothic Medium" panose="020B0400000000000000" pitchFamily="34" charset="-128"/>
                <a:cs typeface="Yu Gothic Pr6N M"/>
              </a:rPr>
              <a:t>社会に与える影響を考える</a:t>
            </a:r>
            <a:endParaRPr lang="ja-JP" altLang="en-US" sz="750" spc="-20">
              <a:latin typeface="Yu Gothic Medium" panose="020B0400000000000000" pitchFamily="34" charset="-128"/>
              <a:ea typeface="Yu Gothic Medium" panose="020B0400000000000000" pitchFamily="34" charset="-128"/>
              <a:cs typeface="Yu Gothic Pr6N M"/>
            </a:endParaRPr>
          </a:p>
        </p:txBody>
      </p:sp>
      <p:sp>
        <p:nvSpPr>
          <p:cNvPr id="182" name="object 76">
            <a:extLst>
              <a:ext uri="{FF2B5EF4-FFF2-40B4-BE49-F238E27FC236}">
                <a16:creationId xmlns:a16="http://schemas.microsoft.com/office/drawing/2014/main" id="{8D628689-2432-C10D-B381-7F4F9F4037D6}"/>
              </a:ext>
            </a:extLst>
          </p:cNvPr>
          <p:cNvSpPr txBox="1"/>
          <p:nvPr/>
        </p:nvSpPr>
        <p:spPr>
          <a:xfrm>
            <a:off x="2758080" y="2238685"/>
            <a:ext cx="2390359"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spc="-20">
                <a:solidFill>
                  <a:srgbClr val="231F20"/>
                </a:solidFill>
                <a:latin typeface="Yu Gothic Medium" panose="020B0400000000000000" pitchFamily="34" charset="-128"/>
                <a:ea typeface="Yu Gothic Medium" panose="020B0400000000000000" pitchFamily="34" charset="-128"/>
                <a:cs typeface="Yu Gothic Pr6N M"/>
              </a:rPr>
              <a:t>江戸時代の関所制度と箱根関所の役割を調べる</a:t>
            </a:r>
            <a:endParaRPr lang="ja-JP" altLang="en-US" sz="750" spc="-20">
              <a:latin typeface="Yu Gothic Medium" panose="020B0400000000000000" pitchFamily="34" charset="-128"/>
              <a:ea typeface="Yu Gothic Medium" panose="020B0400000000000000" pitchFamily="34" charset="-128"/>
              <a:cs typeface="Yu Gothic Pr6N M"/>
            </a:endParaRPr>
          </a:p>
        </p:txBody>
      </p:sp>
      <p:sp>
        <p:nvSpPr>
          <p:cNvPr id="183" name="object 77">
            <a:extLst>
              <a:ext uri="{FF2B5EF4-FFF2-40B4-BE49-F238E27FC236}">
                <a16:creationId xmlns:a16="http://schemas.microsoft.com/office/drawing/2014/main" id="{DD700B66-204A-F780-3E63-3F480A865AE8}"/>
              </a:ext>
            </a:extLst>
          </p:cNvPr>
          <p:cNvSpPr txBox="1"/>
          <p:nvPr/>
        </p:nvSpPr>
        <p:spPr>
          <a:xfrm>
            <a:off x="2177988" y="2953292"/>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B"/>
              </a:rPr>
              <a:t>参加可能人数</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4" name="object 77">
            <a:extLst>
              <a:ext uri="{FF2B5EF4-FFF2-40B4-BE49-F238E27FC236}">
                <a16:creationId xmlns:a16="http://schemas.microsoft.com/office/drawing/2014/main" id="{D4C8C838-B9E2-157A-CC39-64FEF7935C8A}"/>
              </a:ext>
            </a:extLst>
          </p:cNvPr>
          <p:cNvSpPr txBox="1"/>
          <p:nvPr/>
        </p:nvSpPr>
        <p:spPr>
          <a:xfrm>
            <a:off x="2177988" y="312756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M"/>
              </a:rPr>
              <a:t>体験時</a:t>
            </a:r>
            <a:r>
              <a:rPr lang="ja-JP" altLang="en-US" sz="750" spc="-50">
                <a:solidFill>
                  <a:srgbClr val="FFFFFF"/>
                </a:solidFill>
                <a:latin typeface="Yu Gothic Medium" panose="020B0400000000000000" pitchFamily="34" charset="-128"/>
                <a:ea typeface="Yu Gothic Medium" panose="020B0400000000000000" pitchFamily="34" charset="-128"/>
                <a:cs typeface="Yu Gothic Pr6N M"/>
              </a:rPr>
              <a:t>間</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5" name="object 77">
            <a:extLst>
              <a:ext uri="{FF2B5EF4-FFF2-40B4-BE49-F238E27FC236}">
                <a16:creationId xmlns:a16="http://schemas.microsoft.com/office/drawing/2014/main" id="{60E90C6A-0C7B-BE8D-0AD5-E7F1961C8F96}"/>
              </a:ext>
            </a:extLst>
          </p:cNvPr>
          <p:cNvSpPr txBox="1"/>
          <p:nvPr/>
        </p:nvSpPr>
        <p:spPr>
          <a:xfrm>
            <a:off x="2177988" y="329901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対象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6" name="object 77">
            <a:extLst>
              <a:ext uri="{FF2B5EF4-FFF2-40B4-BE49-F238E27FC236}">
                <a16:creationId xmlns:a16="http://schemas.microsoft.com/office/drawing/2014/main" id="{FD4C74C7-0C0F-4698-9E26-4D3C5BFA5E46}"/>
              </a:ext>
            </a:extLst>
          </p:cNvPr>
          <p:cNvSpPr txBox="1"/>
          <p:nvPr/>
        </p:nvSpPr>
        <p:spPr>
          <a:xfrm>
            <a:off x="2177988" y="347046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料金</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8" name="object 77">
            <a:extLst>
              <a:ext uri="{FF2B5EF4-FFF2-40B4-BE49-F238E27FC236}">
                <a16:creationId xmlns:a16="http://schemas.microsoft.com/office/drawing/2014/main" id="{3A3AC18A-4953-1FF6-84AD-1680F1509342}"/>
              </a:ext>
            </a:extLst>
          </p:cNvPr>
          <p:cNvSpPr txBox="1"/>
          <p:nvPr/>
        </p:nvSpPr>
        <p:spPr>
          <a:xfrm>
            <a:off x="2933637" y="3299017"/>
            <a:ext cx="1654237" cy="132087"/>
          </a:xfrm>
          <a:prstGeom prst="rect">
            <a:avLst/>
          </a:prstGeom>
        </p:spPr>
        <p:txBody>
          <a:bodyPr vert="horz" wrap="square" lIns="0" tIns="16510" rIns="0" bIns="0" rtlCol="0">
            <a:spAutoFit/>
          </a:bodyPr>
          <a:lstStyle/>
          <a:p>
            <a:pPr>
              <a:lnSpc>
                <a:spcPct val="100000"/>
              </a:lnSpc>
              <a:tabLst>
                <a:tab pos="716280" algn="l"/>
              </a:tabLst>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a:t>
            </a:r>
            <a:r>
              <a:rPr lang="ja-JP" altLang="en-US" sz="750" spc="-180">
                <a:solidFill>
                  <a:srgbClr val="231F20"/>
                </a:solidFill>
                <a:latin typeface="Yu Gothic Medium" panose="020B0400000000000000" pitchFamily="34" charset="-128"/>
                <a:ea typeface="Yu Gothic Medium" panose="020B0400000000000000" pitchFamily="34" charset="-128"/>
                <a:cs typeface="Yu Gothic Pr6N M"/>
              </a:rPr>
              <a:t>校・</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中学</a:t>
            </a: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9" name="object 77">
            <a:extLst>
              <a:ext uri="{FF2B5EF4-FFF2-40B4-BE49-F238E27FC236}">
                <a16:creationId xmlns:a16="http://schemas.microsoft.com/office/drawing/2014/main" id="{32FDDD5B-6096-8802-2BCB-88A873672F43}"/>
              </a:ext>
            </a:extLst>
          </p:cNvPr>
          <p:cNvSpPr txBox="1"/>
          <p:nvPr/>
        </p:nvSpPr>
        <p:spPr>
          <a:xfrm>
            <a:off x="2933637" y="3470467"/>
            <a:ext cx="1654237" cy="132087"/>
          </a:xfrm>
          <a:prstGeom prst="rect">
            <a:avLst/>
          </a:prstGeom>
        </p:spPr>
        <p:txBody>
          <a:bodyPr vert="horz" wrap="square" lIns="0" tIns="16510" rIns="0" bIns="0" rtlCol="0">
            <a:spAutoFit/>
          </a:bodyPr>
          <a:lstStyle/>
          <a:p>
            <a:pPr>
              <a:lnSpc>
                <a:spcPct val="100000"/>
              </a:lnSpc>
              <a:tabLst>
                <a:tab pos="716280" algn="l"/>
              </a:tabLst>
            </a:pP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団体　</a:t>
            </a:r>
            <a:r>
              <a:rPr lang="ja-JP" altLang="en-US" sz="750" spc="-80" dirty="0" smtClean="0">
                <a:solidFill>
                  <a:srgbClr val="231F20"/>
                </a:solidFill>
                <a:latin typeface="Yu Gothic Medium" panose="020B0400000000000000" pitchFamily="34" charset="-128"/>
                <a:ea typeface="Yu Gothic Medium" panose="020B0400000000000000" pitchFamily="34" charset="-128"/>
                <a:cs typeface="Yu Gothic Pr6N M"/>
              </a:rPr>
              <a:t>小学生</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100</a:t>
            </a:r>
            <a:r>
              <a:rPr lang="ja-JP" altLang="en-US" sz="750" spc="-50" dirty="0" smtClean="0">
                <a:solidFill>
                  <a:srgbClr val="231F20"/>
                </a:solidFill>
                <a:latin typeface="Yu Gothic Medium" panose="020B0400000000000000" pitchFamily="34" charset="-128"/>
                <a:ea typeface="Yu Gothic Medium" panose="020B0400000000000000" pitchFamily="34" charset="-128"/>
                <a:cs typeface="Yu Gothic Pr6N M"/>
              </a:rPr>
              <a:t>円、</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中学生</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120</a:t>
            </a:r>
            <a:r>
              <a:rPr lang="ja-JP" altLang="en-US" sz="750" spc="-80" dirty="0" smtClean="0">
                <a:solidFill>
                  <a:srgbClr val="231F20"/>
                </a:solidFill>
                <a:latin typeface="Yu Gothic Medium" panose="020B0400000000000000" pitchFamily="34" charset="-128"/>
                <a:ea typeface="Yu Gothic Medium" panose="020B0400000000000000" pitchFamily="34" charset="-128"/>
                <a:cs typeface="Yu Gothic Pr6N M"/>
              </a:rPr>
              <a:t>円</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191" name="object 60">
            <a:extLst>
              <a:ext uri="{FF2B5EF4-FFF2-40B4-BE49-F238E27FC236}">
                <a16:creationId xmlns:a16="http://schemas.microsoft.com/office/drawing/2014/main" id="{2AA8C18B-1984-49AC-F789-57FBE87F545C}"/>
              </a:ext>
            </a:extLst>
          </p:cNvPr>
          <p:cNvSpPr txBox="1"/>
          <p:nvPr/>
        </p:nvSpPr>
        <p:spPr>
          <a:xfrm>
            <a:off x="4645074" y="3200133"/>
            <a:ext cx="563245" cy="105157"/>
          </a:xfrm>
          <a:prstGeom prst="rect">
            <a:avLst/>
          </a:prstGeom>
        </p:spPr>
        <p:txBody>
          <a:bodyPr vert="horz" wrap="square" lIns="0" tIns="12700" rIns="0" bIns="0" rtlCol="0">
            <a:spAutoFit/>
          </a:bodyPr>
          <a:lstStyle/>
          <a:p>
            <a:pPr marL="12700">
              <a:lnSpc>
                <a:spcPct val="100000"/>
              </a:lnSpc>
              <a:spcBef>
                <a:spcPts val="100"/>
              </a:spcBef>
            </a:pPr>
            <a:r>
              <a:rPr lang="ja-JP" altLang="en-US" sz="600" spc="-85">
                <a:solidFill>
                  <a:srgbClr val="231F20"/>
                </a:solidFill>
                <a:latin typeface="Yu Gothic Medium" panose="020B0400000000000000" pitchFamily="34" charset="-128"/>
                <a:ea typeface="Yu Gothic Medium" panose="020B0400000000000000" pitchFamily="34" charset="-128"/>
                <a:cs typeface="Yu Gothic Pr6N M"/>
              </a:rPr>
              <a:t>詳しくはこちら▼</a:t>
            </a:r>
            <a:endParaRPr lang="ja-JP" altLang="en-US" sz="600" dirty="0">
              <a:latin typeface="Yu Gothic Medium" panose="020B0400000000000000" pitchFamily="34" charset="-128"/>
              <a:ea typeface="Yu Gothic Medium" panose="020B0400000000000000" pitchFamily="34" charset="-128"/>
              <a:cs typeface="Yu Gothic Pr6N M"/>
            </a:endParaRPr>
          </a:p>
        </p:txBody>
      </p:sp>
      <p:sp>
        <p:nvSpPr>
          <p:cNvPr id="192" name="object 66">
            <a:extLst>
              <a:ext uri="{FF2B5EF4-FFF2-40B4-BE49-F238E27FC236}">
                <a16:creationId xmlns:a16="http://schemas.microsoft.com/office/drawing/2014/main" id="{0B891FE9-3E6B-CE1B-70BB-65DB60A3A997}"/>
              </a:ext>
            </a:extLst>
          </p:cNvPr>
          <p:cNvSpPr txBox="1"/>
          <p:nvPr/>
        </p:nvSpPr>
        <p:spPr>
          <a:xfrm>
            <a:off x="9847077" y="3200133"/>
            <a:ext cx="563245" cy="105157"/>
          </a:xfrm>
          <a:prstGeom prst="rect">
            <a:avLst/>
          </a:prstGeom>
        </p:spPr>
        <p:txBody>
          <a:bodyPr vert="horz" wrap="square" lIns="0" tIns="12700" rIns="0" bIns="0" rtlCol="0">
            <a:spAutoFit/>
          </a:bodyPr>
          <a:lstStyle/>
          <a:p>
            <a:pPr marL="12700">
              <a:lnSpc>
                <a:spcPct val="100000"/>
              </a:lnSpc>
              <a:spcBef>
                <a:spcPts val="100"/>
              </a:spcBef>
            </a:pPr>
            <a:r>
              <a:rPr lang="ja-JP" altLang="en-US" sz="600" spc="-85">
                <a:solidFill>
                  <a:srgbClr val="231F20"/>
                </a:solidFill>
                <a:latin typeface="Yu Gothic Medium" panose="020B0400000000000000" pitchFamily="34" charset="-128"/>
                <a:ea typeface="Yu Gothic Medium" panose="020B0400000000000000" pitchFamily="34" charset="-128"/>
                <a:cs typeface="Yu Gothic Pr6N M"/>
              </a:rPr>
              <a:t>詳しくはこちら▼</a:t>
            </a:r>
            <a:endParaRPr lang="ja-JP" altLang="en-US" sz="600" dirty="0">
              <a:latin typeface="Yu Gothic Medium" panose="020B0400000000000000" pitchFamily="34" charset="-128"/>
              <a:ea typeface="Yu Gothic Medium" panose="020B0400000000000000" pitchFamily="34" charset="-128"/>
              <a:cs typeface="Yu Gothic Pr6N M"/>
            </a:endParaRPr>
          </a:p>
        </p:txBody>
      </p:sp>
      <p:sp>
        <p:nvSpPr>
          <p:cNvPr id="193" name="object 144">
            <a:extLst>
              <a:ext uri="{FF2B5EF4-FFF2-40B4-BE49-F238E27FC236}">
                <a16:creationId xmlns:a16="http://schemas.microsoft.com/office/drawing/2014/main" id="{C0DAC4E6-C3D2-9D47-64B4-9E06BB444FCC}"/>
              </a:ext>
            </a:extLst>
          </p:cNvPr>
          <p:cNvSpPr txBox="1"/>
          <p:nvPr/>
        </p:nvSpPr>
        <p:spPr>
          <a:xfrm>
            <a:off x="8372321" y="2032738"/>
            <a:ext cx="1109070" cy="150682"/>
          </a:xfrm>
          <a:prstGeom prst="rect">
            <a:avLst/>
          </a:prstGeom>
        </p:spPr>
        <p:txBody>
          <a:bodyPr vert="horz" wrap="square" lIns="0" tIns="12065" rIns="0" bIns="0" rtlCol="0">
            <a:spAutoFit/>
          </a:bodyPr>
          <a:lstStyle/>
          <a:p>
            <a:pPr algn="ctr">
              <a:lnSpc>
                <a:spcPct val="100000"/>
              </a:lnSpc>
              <a:spcBef>
                <a:spcPts val="595"/>
              </a:spcBef>
            </a:pPr>
            <a:r>
              <a:rPr lang="ja-JP" altLang="en-US" sz="900" b="1">
                <a:solidFill>
                  <a:srgbClr val="231F20"/>
                </a:solidFill>
                <a:latin typeface="Yu Gothic" panose="020B0400000000000000" pitchFamily="34" charset="-128"/>
                <a:ea typeface="Yu Gothic" panose="020B0400000000000000" pitchFamily="34" charset="-128"/>
                <a:cs typeface="Yu Gothic Pr6N B"/>
              </a:rPr>
              <a:t>学習のポイント</a:t>
            </a:r>
            <a:endParaRPr sz="750" b="1" dirty="0">
              <a:latin typeface="Yu Gothic" panose="020B0400000000000000" pitchFamily="34" charset="-128"/>
              <a:ea typeface="Yu Gothic" panose="020B0400000000000000" pitchFamily="34" charset="-128"/>
              <a:cs typeface="Yu Gothic Pr6N M"/>
            </a:endParaRPr>
          </a:p>
        </p:txBody>
      </p:sp>
      <p:sp>
        <p:nvSpPr>
          <p:cNvPr id="194" name="object 76">
            <a:extLst>
              <a:ext uri="{FF2B5EF4-FFF2-40B4-BE49-F238E27FC236}">
                <a16:creationId xmlns:a16="http://schemas.microsoft.com/office/drawing/2014/main" id="{0476BA50-C388-9BCE-9F61-F343BB052766}"/>
              </a:ext>
            </a:extLst>
          </p:cNvPr>
          <p:cNvSpPr txBox="1"/>
          <p:nvPr/>
        </p:nvSpPr>
        <p:spPr>
          <a:xfrm>
            <a:off x="7468154" y="2454356"/>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現地学習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195" name="object 77">
            <a:extLst>
              <a:ext uri="{FF2B5EF4-FFF2-40B4-BE49-F238E27FC236}">
                <a16:creationId xmlns:a16="http://schemas.microsoft.com/office/drawing/2014/main" id="{B32830A0-3C19-EA17-BCF7-07B1380141FE}"/>
              </a:ext>
            </a:extLst>
          </p:cNvPr>
          <p:cNvSpPr txBox="1"/>
          <p:nvPr/>
        </p:nvSpPr>
        <p:spPr>
          <a:xfrm>
            <a:off x="7468155" y="2670356"/>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事後学習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196" name="object 76">
            <a:extLst>
              <a:ext uri="{FF2B5EF4-FFF2-40B4-BE49-F238E27FC236}">
                <a16:creationId xmlns:a16="http://schemas.microsoft.com/office/drawing/2014/main" id="{8C824A82-FF55-7728-D359-95F20B964EA5}"/>
              </a:ext>
            </a:extLst>
          </p:cNvPr>
          <p:cNvSpPr txBox="1"/>
          <p:nvPr/>
        </p:nvSpPr>
        <p:spPr>
          <a:xfrm>
            <a:off x="7469345" y="2238685"/>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事前学習</a:t>
            </a:r>
            <a:endParaRPr sz="750" b="1" spc="50" dirty="0">
              <a:latin typeface="Yu Gothic" panose="020B0400000000000000" pitchFamily="34" charset="-128"/>
              <a:ea typeface="Yu Gothic" panose="020B0400000000000000" pitchFamily="34" charset="-128"/>
              <a:cs typeface="Yu Gothic Pr6N M"/>
            </a:endParaRPr>
          </a:p>
        </p:txBody>
      </p:sp>
      <p:sp>
        <p:nvSpPr>
          <p:cNvPr id="197" name="object 77">
            <a:extLst>
              <a:ext uri="{FF2B5EF4-FFF2-40B4-BE49-F238E27FC236}">
                <a16:creationId xmlns:a16="http://schemas.microsoft.com/office/drawing/2014/main" id="{08006CC9-995E-1503-33CF-B26363A8F3ED}"/>
              </a:ext>
            </a:extLst>
          </p:cNvPr>
          <p:cNvSpPr txBox="1"/>
          <p:nvPr/>
        </p:nvSpPr>
        <p:spPr>
          <a:xfrm>
            <a:off x="7378096" y="2953292"/>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B"/>
              </a:rPr>
              <a:t>参加可能人数</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98" name="object 77">
            <a:extLst>
              <a:ext uri="{FF2B5EF4-FFF2-40B4-BE49-F238E27FC236}">
                <a16:creationId xmlns:a16="http://schemas.microsoft.com/office/drawing/2014/main" id="{BC18BC81-5CAC-34E9-F561-1DA229F00EFB}"/>
              </a:ext>
            </a:extLst>
          </p:cNvPr>
          <p:cNvSpPr txBox="1"/>
          <p:nvPr/>
        </p:nvSpPr>
        <p:spPr>
          <a:xfrm>
            <a:off x="7378096" y="312756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M"/>
              </a:rPr>
              <a:t>体験時</a:t>
            </a:r>
            <a:r>
              <a:rPr lang="ja-JP" altLang="en-US" sz="750" spc="-50">
                <a:solidFill>
                  <a:srgbClr val="FFFFFF"/>
                </a:solidFill>
                <a:latin typeface="Yu Gothic Medium" panose="020B0400000000000000" pitchFamily="34" charset="-128"/>
                <a:ea typeface="Yu Gothic Medium" panose="020B0400000000000000" pitchFamily="34" charset="-128"/>
                <a:cs typeface="Yu Gothic Pr6N M"/>
              </a:rPr>
              <a:t>間</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99" name="object 77">
            <a:extLst>
              <a:ext uri="{FF2B5EF4-FFF2-40B4-BE49-F238E27FC236}">
                <a16:creationId xmlns:a16="http://schemas.microsoft.com/office/drawing/2014/main" id="{71BB5C6D-8FB1-9C1A-2AAE-544B7F8316D3}"/>
              </a:ext>
            </a:extLst>
          </p:cNvPr>
          <p:cNvSpPr txBox="1"/>
          <p:nvPr/>
        </p:nvSpPr>
        <p:spPr>
          <a:xfrm>
            <a:off x="7378096" y="329901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対象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00" name="object 77">
            <a:extLst>
              <a:ext uri="{FF2B5EF4-FFF2-40B4-BE49-F238E27FC236}">
                <a16:creationId xmlns:a16="http://schemas.microsoft.com/office/drawing/2014/main" id="{6C8F6824-AF96-C6E4-C350-A50FA1A8EDCE}"/>
              </a:ext>
            </a:extLst>
          </p:cNvPr>
          <p:cNvSpPr txBox="1"/>
          <p:nvPr/>
        </p:nvSpPr>
        <p:spPr>
          <a:xfrm>
            <a:off x="7378096" y="347046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料金</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01" name="object 76">
            <a:extLst>
              <a:ext uri="{FF2B5EF4-FFF2-40B4-BE49-F238E27FC236}">
                <a16:creationId xmlns:a16="http://schemas.microsoft.com/office/drawing/2014/main" id="{39A36F55-4E14-1425-C1CB-C31FB084AF6A}"/>
              </a:ext>
            </a:extLst>
          </p:cNvPr>
          <p:cNvSpPr txBox="1"/>
          <p:nvPr/>
        </p:nvSpPr>
        <p:spPr>
          <a:xfrm>
            <a:off x="7965442" y="2454356"/>
            <a:ext cx="2390359"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kern="1200" spc="-50">
                <a:solidFill>
                  <a:srgbClr val="231F20"/>
                </a:solidFill>
                <a:latin typeface="Yu Gothic Medium" panose="020B0400000000000000" pitchFamily="34" charset="-128"/>
                <a:ea typeface="Yu Gothic Medium" panose="020B0400000000000000" pitchFamily="34" charset="-128"/>
                <a:cs typeface="Yu Gothic Pr6N M"/>
              </a:rPr>
              <a:t>エコ設備見学と大型遊具から自然エネルギーを体感する</a:t>
            </a:r>
            <a:endParaRPr lang="ja-JP" altLang="en-US" sz="750" kern="1200">
              <a:latin typeface="Yu Gothic Medium" panose="020B0400000000000000" pitchFamily="34" charset="-128"/>
              <a:ea typeface="Yu Gothic Medium" panose="020B0400000000000000" pitchFamily="34" charset="-128"/>
              <a:cs typeface="Yu Gothic Pr6N M"/>
            </a:endParaRPr>
          </a:p>
        </p:txBody>
      </p:sp>
      <p:sp>
        <p:nvSpPr>
          <p:cNvPr id="202" name="object 76">
            <a:extLst>
              <a:ext uri="{FF2B5EF4-FFF2-40B4-BE49-F238E27FC236}">
                <a16:creationId xmlns:a16="http://schemas.microsoft.com/office/drawing/2014/main" id="{4904FB44-EEB2-E17C-40F9-AA88A988FB73}"/>
              </a:ext>
            </a:extLst>
          </p:cNvPr>
          <p:cNvSpPr txBox="1"/>
          <p:nvPr/>
        </p:nvSpPr>
        <p:spPr>
          <a:xfrm>
            <a:off x="7965442" y="2238685"/>
            <a:ext cx="2390359" cy="132087"/>
          </a:xfrm>
          <a:prstGeom prst="rect">
            <a:avLst/>
          </a:prstGeom>
        </p:spPr>
        <p:txBody>
          <a:bodyPr vert="horz" wrap="square" lIns="0" tIns="16510" rIns="0" bIns="0" rtlCol="0">
            <a:spAutoFit/>
          </a:bodyPr>
          <a:lstStyle/>
          <a:p>
            <a:pPr algn="l">
              <a:lnSpc>
                <a:spcPct val="100000"/>
              </a:lnSpc>
            </a:pPr>
            <a:r>
              <a:rPr lang="ja-JP" altLang="en-US" sz="750" spc="-35">
                <a:solidFill>
                  <a:srgbClr val="231F20"/>
                </a:solidFill>
                <a:latin typeface="Yu Gothic Medium" panose="020B0400000000000000" pitchFamily="34" charset="-128"/>
                <a:ea typeface="Yu Gothic Medium" panose="020B0400000000000000" pitchFamily="34" charset="-128"/>
                <a:cs typeface="Yu Gothic Pr6N M"/>
              </a:rPr>
              <a:t>里山の生態系と自然エネルギーの技術について調べる</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03" name="object 77">
            <a:extLst>
              <a:ext uri="{FF2B5EF4-FFF2-40B4-BE49-F238E27FC236}">
                <a16:creationId xmlns:a16="http://schemas.microsoft.com/office/drawing/2014/main" id="{AF897761-06CE-1FBE-F682-751983750400}"/>
              </a:ext>
            </a:extLst>
          </p:cNvPr>
          <p:cNvSpPr txBox="1"/>
          <p:nvPr/>
        </p:nvSpPr>
        <p:spPr>
          <a:xfrm>
            <a:off x="7978261" y="2671766"/>
            <a:ext cx="2308324" cy="132087"/>
          </a:xfrm>
          <a:prstGeom prst="rect">
            <a:avLst/>
          </a:prstGeom>
        </p:spPr>
        <p:txBody>
          <a:bodyPr vert="horz" wrap="none" lIns="0" tIns="16510" rIns="0" bIns="0" rtlCol="0">
            <a:spAutoFit/>
          </a:bodyPr>
          <a:lstStyle/>
          <a:p>
            <a:pPr>
              <a:lnSpc>
                <a:spcPct val="100000"/>
              </a:lnSpc>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自然との関わりの大切さと持続可能な暮らしを考える</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04" name="object 77">
            <a:extLst>
              <a:ext uri="{FF2B5EF4-FFF2-40B4-BE49-F238E27FC236}">
                <a16:creationId xmlns:a16="http://schemas.microsoft.com/office/drawing/2014/main" id="{BF6B4730-D037-1F12-7016-E554D7FEC4F3}"/>
              </a:ext>
            </a:extLst>
          </p:cNvPr>
          <p:cNvSpPr txBox="1"/>
          <p:nvPr/>
        </p:nvSpPr>
        <p:spPr>
          <a:xfrm>
            <a:off x="8132307" y="3127567"/>
            <a:ext cx="1654237" cy="132087"/>
          </a:xfrm>
          <a:prstGeom prst="rect">
            <a:avLst/>
          </a:prstGeom>
        </p:spPr>
        <p:txBody>
          <a:bodyPr vert="horz" wrap="square" lIns="0" tIns="16510" rIns="0" bIns="0" rtlCol="0">
            <a:spAutoFit/>
          </a:bodyPr>
          <a:lstStyle/>
          <a:p>
            <a:pPr algn="l">
              <a:lnSpc>
                <a:spcPct val="100000"/>
              </a:lnSpc>
              <a:spcBef>
                <a:spcPts val="13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約</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2</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時間</a:t>
            </a:r>
            <a:endParaRPr lang="ja-JP" altLang="en-US" sz="750">
              <a:solidFill>
                <a:schemeClr val="tx1"/>
              </a:solidFill>
              <a:latin typeface="Yu Gothic Medium" panose="020B0400000000000000" pitchFamily="34" charset="-128"/>
              <a:ea typeface="Yu Gothic Medium" panose="020B0400000000000000" pitchFamily="34" charset="-128"/>
              <a:cs typeface="Yu Gothic Pr6N M"/>
            </a:endParaRPr>
          </a:p>
        </p:txBody>
      </p:sp>
      <p:sp>
        <p:nvSpPr>
          <p:cNvPr id="205" name="object 77">
            <a:extLst>
              <a:ext uri="{FF2B5EF4-FFF2-40B4-BE49-F238E27FC236}">
                <a16:creationId xmlns:a16="http://schemas.microsoft.com/office/drawing/2014/main" id="{3C58B405-D522-CCB5-1292-2566FE0932B1}"/>
              </a:ext>
            </a:extLst>
          </p:cNvPr>
          <p:cNvSpPr txBox="1"/>
          <p:nvPr/>
        </p:nvSpPr>
        <p:spPr>
          <a:xfrm>
            <a:off x="8132307" y="3299017"/>
            <a:ext cx="1654237" cy="132087"/>
          </a:xfrm>
          <a:prstGeom prst="rect">
            <a:avLst/>
          </a:prstGeom>
        </p:spPr>
        <p:txBody>
          <a:bodyPr vert="horz" wrap="square" lIns="0" tIns="16510" rIns="0" bIns="0" rtlCol="0">
            <a:spAutoFit/>
          </a:bodyPr>
          <a:lstStyle/>
          <a:p>
            <a:pPr>
              <a:lnSpc>
                <a:spcPct val="100000"/>
              </a:lnSpc>
              <a:tabLst>
                <a:tab pos="716280" algn="l"/>
              </a:tabLst>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a:t>
            </a:r>
            <a:r>
              <a:rPr lang="ja-JP" altLang="en-US" sz="750" spc="-180">
                <a:solidFill>
                  <a:srgbClr val="231F20"/>
                </a:solidFill>
                <a:latin typeface="Yu Gothic Medium" panose="020B0400000000000000" pitchFamily="34" charset="-128"/>
                <a:ea typeface="Yu Gothic Medium" panose="020B0400000000000000" pitchFamily="34" charset="-128"/>
                <a:cs typeface="Yu Gothic Pr6N M"/>
              </a:rPr>
              <a:t>校・</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中学</a:t>
            </a: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06" name="object 77">
            <a:extLst>
              <a:ext uri="{FF2B5EF4-FFF2-40B4-BE49-F238E27FC236}">
                <a16:creationId xmlns:a16="http://schemas.microsoft.com/office/drawing/2014/main" id="{F9B4B468-621B-BDFC-9AF8-EA50F14C8B8D}"/>
              </a:ext>
            </a:extLst>
          </p:cNvPr>
          <p:cNvSpPr txBox="1"/>
          <p:nvPr/>
        </p:nvSpPr>
        <p:spPr>
          <a:xfrm>
            <a:off x="8132307" y="3470467"/>
            <a:ext cx="1654237" cy="132087"/>
          </a:xfrm>
          <a:prstGeom prst="rect">
            <a:avLst/>
          </a:prstGeom>
        </p:spPr>
        <p:txBody>
          <a:bodyPr vert="horz" wrap="square" lIns="0" tIns="16510" rIns="0" bIns="0" rtlCol="0">
            <a:spAutoFit/>
          </a:bodyPr>
          <a:lstStyle/>
          <a:p>
            <a:pPr>
              <a:lnSpc>
                <a:spcPct val="100000"/>
              </a:lnSpc>
              <a:spcBef>
                <a:spcPts val="445"/>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無</a:t>
            </a: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料</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08" name="object 63">
            <a:extLst>
              <a:ext uri="{FF2B5EF4-FFF2-40B4-BE49-F238E27FC236}">
                <a16:creationId xmlns:a16="http://schemas.microsoft.com/office/drawing/2014/main" id="{EC78D865-5656-AA1F-A2F6-2776DA29897F}"/>
              </a:ext>
            </a:extLst>
          </p:cNvPr>
          <p:cNvSpPr txBox="1"/>
          <p:nvPr/>
        </p:nvSpPr>
        <p:spPr>
          <a:xfrm>
            <a:off x="4645074" y="6620129"/>
            <a:ext cx="563245" cy="105157"/>
          </a:xfrm>
          <a:prstGeom prst="rect">
            <a:avLst/>
          </a:prstGeom>
        </p:spPr>
        <p:txBody>
          <a:bodyPr vert="horz" wrap="square" lIns="0" tIns="12700" rIns="0" bIns="0" rtlCol="0">
            <a:spAutoFit/>
          </a:bodyPr>
          <a:lstStyle/>
          <a:p>
            <a:pPr marL="12700">
              <a:lnSpc>
                <a:spcPct val="100000"/>
              </a:lnSpc>
              <a:spcBef>
                <a:spcPts val="100"/>
              </a:spcBef>
            </a:pPr>
            <a:r>
              <a:rPr lang="ja-JP" altLang="en-US" sz="600" spc="-85">
                <a:solidFill>
                  <a:srgbClr val="231F20"/>
                </a:solidFill>
                <a:latin typeface="Yu Gothic Medium" panose="020B0400000000000000" pitchFamily="34" charset="-128"/>
                <a:ea typeface="Yu Gothic Medium" panose="020B0400000000000000" pitchFamily="34" charset="-128"/>
                <a:cs typeface="Yu Gothic Pr6N M"/>
              </a:rPr>
              <a:t>詳しくはこちら</a:t>
            </a:r>
            <a:r>
              <a:rPr sz="600" spc="-85" dirty="0">
                <a:solidFill>
                  <a:srgbClr val="231F20"/>
                </a:solidFill>
                <a:latin typeface="Yu Gothic Medium" panose="020B0400000000000000" pitchFamily="34" charset="-128"/>
                <a:ea typeface="Yu Gothic Medium" panose="020B0400000000000000" pitchFamily="34" charset="-128"/>
                <a:cs typeface="Yu Gothic Pr6N M"/>
              </a:rPr>
              <a:t>▼</a:t>
            </a:r>
            <a:endParaRPr sz="600" dirty="0">
              <a:latin typeface="Yu Gothic Medium" panose="020B0400000000000000" pitchFamily="34" charset="-128"/>
              <a:ea typeface="Yu Gothic Medium" panose="020B0400000000000000" pitchFamily="34" charset="-128"/>
              <a:cs typeface="Yu Gothic Pr6N M"/>
            </a:endParaRPr>
          </a:p>
        </p:txBody>
      </p:sp>
      <p:sp>
        <p:nvSpPr>
          <p:cNvPr id="209" name="object 144">
            <a:extLst>
              <a:ext uri="{FF2B5EF4-FFF2-40B4-BE49-F238E27FC236}">
                <a16:creationId xmlns:a16="http://schemas.microsoft.com/office/drawing/2014/main" id="{D24A88D2-242D-628B-8029-15ABB96DD78D}"/>
              </a:ext>
            </a:extLst>
          </p:cNvPr>
          <p:cNvSpPr txBox="1"/>
          <p:nvPr/>
        </p:nvSpPr>
        <p:spPr>
          <a:xfrm>
            <a:off x="3170830" y="5458623"/>
            <a:ext cx="1109070" cy="150682"/>
          </a:xfrm>
          <a:prstGeom prst="rect">
            <a:avLst/>
          </a:prstGeom>
        </p:spPr>
        <p:txBody>
          <a:bodyPr vert="horz" wrap="square" lIns="0" tIns="12065" rIns="0" bIns="0" rtlCol="0">
            <a:spAutoFit/>
          </a:bodyPr>
          <a:lstStyle/>
          <a:p>
            <a:pPr algn="ctr">
              <a:lnSpc>
                <a:spcPct val="100000"/>
              </a:lnSpc>
              <a:spcBef>
                <a:spcPts val="595"/>
              </a:spcBef>
            </a:pPr>
            <a:r>
              <a:rPr lang="ja-JP" altLang="en-US" sz="900" b="1">
                <a:solidFill>
                  <a:srgbClr val="231F20"/>
                </a:solidFill>
                <a:latin typeface="Yu Gothic" panose="020B0400000000000000" pitchFamily="34" charset="-128"/>
                <a:ea typeface="Yu Gothic" panose="020B0400000000000000" pitchFamily="34" charset="-128"/>
                <a:cs typeface="Yu Gothic Pr6N B"/>
              </a:rPr>
              <a:t>学習のポイント</a:t>
            </a:r>
            <a:endParaRPr sz="750" b="1" dirty="0">
              <a:latin typeface="Yu Gothic" panose="020B0400000000000000" pitchFamily="34" charset="-128"/>
              <a:ea typeface="Yu Gothic" panose="020B0400000000000000" pitchFamily="34" charset="-128"/>
              <a:cs typeface="Yu Gothic Pr6N M"/>
            </a:endParaRPr>
          </a:p>
        </p:txBody>
      </p:sp>
      <p:sp>
        <p:nvSpPr>
          <p:cNvPr id="210" name="object 76">
            <a:extLst>
              <a:ext uri="{FF2B5EF4-FFF2-40B4-BE49-F238E27FC236}">
                <a16:creationId xmlns:a16="http://schemas.microsoft.com/office/drawing/2014/main" id="{188D2962-37EA-A32D-EA54-8D8700084650}"/>
              </a:ext>
            </a:extLst>
          </p:cNvPr>
          <p:cNvSpPr txBox="1"/>
          <p:nvPr/>
        </p:nvSpPr>
        <p:spPr>
          <a:xfrm>
            <a:off x="2260792" y="5876099"/>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現地学習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211" name="object 77">
            <a:extLst>
              <a:ext uri="{FF2B5EF4-FFF2-40B4-BE49-F238E27FC236}">
                <a16:creationId xmlns:a16="http://schemas.microsoft.com/office/drawing/2014/main" id="{F85449CB-F4D5-FB63-E931-59FEF3B1C7CB}"/>
              </a:ext>
            </a:extLst>
          </p:cNvPr>
          <p:cNvSpPr txBox="1"/>
          <p:nvPr/>
        </p:nvSpPr>
        <p:spPr>
          <a:xfrm>
            <a:off x="2260793" y="6092099"/>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事後学習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212" name="object 76">
            <a:extLst>
              <a:ext uri="{FF2B5EF4-FFF2-40B4-BE49-F238E27FC236}">
                <a16:creationId xmlns:a16="http://schemas.microsoft.com/office/drawing/2014/main" id="{DFA57CF6-51A5-A465-8F48-87FA73671D52}"/>
              </a:ext>
            </a:extLst>
          </p:cNvPr>
          <p:cNvSpPr txBox="1"/>
          <p:nvPr/>
        </p:nvSpPr>
        <p:spPr>
          <a:xfrm>
            <a:off x="2261983" y="5660428"/>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事前学習</a:t>
            </a:r>
            <a:endParaRPr sz="750" b="1" spc="50" dirty="0">
              <a:latin typeface="Yu Gothic" panose="020B0400000000000000" pitchFamily="34" charset="-128"/>
              <a:ea typeface="Yu Gothic" panose="020B0400000000000000" pitchFamily="34" charset="-128"/>
              <a:cs typeface="Yu Gothic Pr6N M"/>
            </a:endParaRPr>
          </a:p>
        </p:txBody>
      </p:sp>
      <p:sp>
        <p:nvSpPr>
          <p:cNvPr id="213" name="object 77">
            <a:extLst>
              <a:ext uri="{FF2B5EF4-FFF2-40B4-BE49-F238E27FC236}">
                <a16:creationId xmlns:a16="http://schemas.microsoft.com/office/drawing/2014/main" id="{AA424800-C560-A323-60DD-266F65255916}"/>
              </a:ext>
            </a:extLst>
          </p:cNvPr>
          <p:cNvSpPr txBox="1"/>
          <p:nvPr/>
        </p:nvSpPr>
        <p:spPr>
          <a:xfrm>
            <a:off x="2174813" y="63761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B"/>
              </a:rPr>
              <a:t>参加可能人数</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14" name="object 77">
            <a:extLst>
              <a:ext uri="{FF2B5EF4-FFF2-40B4-BE49-F238E27FC236}">
                <a16:creationId xmlns:a16="http://schemas.microsoft.com/office/drawing/2014/main" id="{681429C1-5BDF-3A9D-0CC3-A9712AE547E9}"/>
              </a:ext>
            </a:extLst>
          </p:cNvPr>
          <p:cNvSpPr txBox="1"/>
          <p:nvPr/>
        </p:nvSpPr>
        <p:spPr>
          <a:xfrm>
            <a:off x="2174813" y="65472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M"/>
              </a:rPr>
              <a:t>体験時</a:t>
            </a:r>
            <a:r>
              <a:rPr lang="ja-JP" altLang="en-US" sz="750" spc="-50">
                <a:solidFill>
                  <a:srgbClr val="FFFFFF"/>
                </a:solidFill>
                <a:latin typeface="Yu Gothic Medium" panose="020B0400000000000000" pitchFamily="34" charset="-128"/>
                <a:ea typeface="Yu Gothic Medium" panose="020B0400000000000000" pitchFamily="34" charset="-128"/>
                <a:cs typeface="Yu Gothic Pr6N M"/>
              </a:rPr>
              <a:t>間</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15" name="object 77">
            <a:extLst>
              <a:ext uri="{FF2B5EF4-FFF2-40B4-BE49-F238E27FC236}">
                <a16:creationId xmlns:a16="http://schemas.microsoft.com/office/drawing/2014/main" id="{5B9D37AD-895B-F5B5-64B9-B0FD0FA85506}"/>
              </a:ext>
            </a:extLst>
          </p:cNvPr>
          <p:cNvSpPr txBox="1"/>
          <p:nvPr/>
        </p:nvSpPr>
        <p:spPr>
          <a:xfrm>
            <a:off x="2174813" y="671866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対象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16" name="object 77">
            <a:extLst>
              <a:ext uri="{FF2B5EF4-FFF2-40B4-BE49-F238E27FC236}">
                <a16:creationId xmlns:a16="http://schemas.microsoft.com/office/drawing/2014/main" id="{1523C933-D500-95B5-C93A-B1FBC4BC34A6}"/>
              </a:ext>
            </a:extLst>
          </p:cNvPr>
          <p:cNvSpPr txBox="1"/>
          <p:nvPr/>
        </p:nvSpPr>
        <p:spPr>
          <a:xfrm>
            <a:off x="2174813" y="68901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料金</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17" name="object 76">
            <a:extLst>
              <a:ext uri="{FF2B5EF4-FFF2-40B4-BE49-F238E27FC236}">
                <a16:creationId xmlns:a16="http://schemas.microsoft.com/office/drawing/2014/main" id="{F35654F1-CCEA-7BB8-8E62-3EB2A0A82701}"/>
              </a:ext>
            </a:extLst>
          </p:cNvPr>
          <p:cNvSpPr txBox="1"/>
          <p:nvPr/>
        </p:nvSpPr>
        <p:spPr>
          <a:xfrm>
            <a:off x="2758080" y="5876099"/>
            <a:ext cx="2390359"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kern="1200" spc="-40">
                <a:solidFill>
                  <a:srgbClr val="231F20"/>
                </a:solidFill>
                <a:latin typeface="Yu Gothic Medium" panose="020B0400000000000000" pitchFamily="34" charset="-128"/>
                <a:ea typeface="Yu Gothic Medium" panose="020B0400000000000000" pitchFamily="34" charset="-128"/>
                <a:cs typeface="Yu Gothic Pr6N M"/>
              </a:rPr>
              <a:t>多様な植物を観察し、生態系保護の取組を学ぶ</a:t>
            </a:r>
            <a:endParaRPr lang="ja-JP" altLang="en-US" sz="750" kern="1200" spc="-40">
              <a:latin typeface="Yu Gothic Medium" panose="020B0400000000000000" pitchFamily="34" charset="-128"/>
              <a:ea typeface="Yu Gothic Medium" panose="020B0400000000000000" pitchFamily="34" charset="-128"/>
              <a:cs typeface="Yu Gothic Pr6N M"/>
            </a:endParaRPr>
          </a:p>
        </p:txBody>
      </p:sp>
      <p:sp>
        <p:nvSpPr>
          <p:cNvPr id="218" name="object 77">
            <a:extLst>
              <a:ext uri="{FF2B5EF4-FFF2-40B4-BE49-F238E27FC236}">
                <a16:creationId xmlns:a16="http://schemas.microsoft.com/office/drawing/2014/main" id="{D809143A-9A41-3A40-AA27-FA0E266B4541}"/>
              </a:ext>
            </a:extLst>
          </p:cNvPr>
          <p:cNvSpPr txBox="1"/>
          <p:nvPr/>
        </p:nvSpPr>
        <p:spPr>
          <a:xfrm>
            <a:off x="2758762" y="6092099"/>
            <a:ext cx="2449570"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kern="1200" spc="-40">
                <a:solidFill>
                  <a:srgbClr val="231F20"/>
                </a:solidFill>
                <a:latin typeface="Yu Gothic Medium" panose="020B0400000000000000" pitchFamily="34" charset="-128"/>
                <a:ea typeface="Yu Gothic Medium" panose="020B0400000000000000" pitchFamily="34" charset="-128"/>
                <a:cs typeface="Yu Gothic Pr6N M"/>
              </a:rPr>
              <a:t>希少種保護と地域の生態系維持の方策を考える</a:t>
            </a:r>
            <a:endParaRPr lang="ja-JP" altLang="en-US" sz="750" kern="1200" spc="-40">
              <a:latin typeface="Yu Gothic Medium" panose="020B0400000000000000" pitchFamily="34" charset="-128"/>
              <a:ea typeface="Yu Gothic Medium" panose="020B0400000000000000" pitchFamily="34" charset="-128"/>
              <a:cs typeface="Yu Gothic Pr6N M"/>
            </a:endParaRPr>
          </a:p>
        </p:txBody>
      </p:sp>
      <p:sp>
        <p:nvSpPr>
          <p:cNvPr id="219" name="object 76">
            <a:extLst>
              <a:ext uri="{FF2B5EF4-FFF2-40B4-BE49-F238E27FC236}">
                <a16:creationId xmlns:a16="http://schemas.microsoft.com/office/drawing/2014/main" id="{E63F401C-402D-C76C-5533-7670F66BFA6B}"/>
              </a:ext>
            </a:extLst>
          </p:cNvPr>
          <p:cNvSpPr txBox="1"/>
          <p:nvPr/>
        </p:nvSpPr>
        <p:spPr>
          <a:xfrm>
            <a:off x="2758080" y="5660428"/>
            <a:ext cx="2390359"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kern="1200" spc="-40">
                <a:solidFill>
                  <a:srgbClr val="231F20"/>
                </a:solidFill>
                <a:latin typeface="Yu Gothic Medium" panose="020B0400000000000000" pitchFamily="34" charset="-128"/>
                <a:ea typeface="Yu Gothic Medium" panose="020B0400000000000000" pitchFamily="34" charset="-128"/>
                <a:cs typeface="Yu Gothic Pr6N M"/>
              </a:rPr>
              <a:t>湿地帯の生態系と希少植物の保護の現状を調べる</a:t>
            </a:r>
          </a:p>
        </p:txBody>
      </p:sp>
      <p:sp>
        <p:nvSpPr>
          <p:cNvPr id="220" name="object 77">
            <a:extLst>
              <a:ext uri="{FF2B5EF4-FFF2-40B4-BE49-F238E27FC236}">
                <a16:creationId xmlns:a16="http://schemas.microsoft.com/office/drawing/2014/main" id="{6B5602F3-842D-AD6C-9FE0-3C926F704F0C}"/>
              </a:ext>
            </a:extLst>
          </p:cNvPr>
          <p:cNvSpPr txBox="1"/>
          <p:nvPr/>
        </p:nvSpPr>
        <p:spPr>
          <a:xfrm>
            <a:off x="2929024" y="6547216"/>
            <a:ext cx="1654237" cy="132087"/>
          </a:xfrm>
          <a:prstGeom prst="rect">
            <a:avLst/>
          </a:prstGeom>
        </p:spPr>
        <p:txBody>
          <a:bodyPr vert="horz" wrap="square" lIns="0" tIns="16510" rIns="0" bIns="0" rtlCol="0">
            <a:spAutoFit/>
          </a:bodyPr>
          <a:lstStyle/>
          <a:p>
            <a:pPr marR="5080">
              <a:tabLst>
                <a:tab pos="716280" algn="l"/>
              </a:tabLst>
            </a:pP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約</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1</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時</a:t>
            </a:r>
            <a:r>
              <a:rPr lang="ja-JP" altLang="en-US" sz="750" spc="-50" dirty="0">
                <a:solidFill>
                  <a:srgbClr val="231F20"/>
                </a:solidFill>
                <a:latin typeface="Yu Gothic Medium" panose="020B0400000000000000" pitchFamily="34" charset="-128"/>
                <a:ea typeface="Yu Gothic Medium" panose="020B0400000000000000" pitchFamily="34" charset="-128"/>
                <a:cs typeface="Yu Gothic Pr6N M"/>
              </a:rPr>
              <a:t>間</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221" name="object 77">
            <a:extLst>
              <a:ext uri="{FF2B5EF4-FFF2-40B4-BE49-F238E27FC236}">
                <a16:creationId xmlns:a16="http://schemas.microsoft.com/office/drawing/2014/main" id="{74579B02-16B7-36FF-2AD2-04F99486BB12}"/>
              </a:ext>
            </a:extLst>
          </p:cNvPr>
          <p:cNvSpPr txBox="1"/>
          <p:nvPr/>
        </p:nvSpPr>
        <p:spPr>
          <a:xfrm>
            <a:off x="2929024" y="6718666"/>
            <a:ext cx="1654237" cy="132087"/>
          </a:xfrm>
          <a:prstGeom prst="rect">
            <a:avLst/>
          </a:prstGeom>
        </p:spPr>
        <p:txBody>
          <a:bodyPr vert="horz" wrap="square" lIns="0" tIns="16510" rIns="0" bIns="0" rtlCol="0">
            <a:spAutoFit/>
          </a:bodyPr>
          <a:lstStyle/>
          <a:p>
            <a:pPr>
              <a:lnSpc>
                <a:spcPct val="100000"/>
              </a:lnSpc>
              <a:tabLst>
                <a:tab pos="716280" algn="l"/>
              </a:tabLst>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a:t>
            </a:r>
            <a:r>
              <a:rPr lang="ja-JP" altLang="en-US" sz="750" spc="-180">
                <a:solidFill>
                  <a:srgbClr val="231F20"/>
                </a:solidFill>
                <a:latin typeface="Yu Gothic Medium" panose="020B0400000000000000" pitchFamily="34" charset="-128"/>
                <a:ea typeface="Yu Gothic Medium" panose="020B0400000000000000" pitchFamily="34" charset="-128"/>
                <a:cs typeface="Yu Gothic Pr6N M"/>
              </a:rPr>
              <a:t>校・</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中学</a:t>
            </a: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22" name="object 77">
            <a:extLst>
              <a:ext uri="{FF2B5EF4-FFF2-40B4-BE49-F238E27FC236}">
                <a16:creationId xmlns:a16="http://schemas.microsoft.com/office/drawing/2014/main" id="{C2C4EA75-54DB-7FCE-7417-BBC59311333C}"/>
              </a:ext>
            </a:extLst>
          </p:cNvPr>
          <p:cNvSpPr txBox="1"/>
          <p:nvPr/>
        </p:nvSpPr>
        <p:spPr>
          <a:xfrm>
            <a:off x="2929024" y="6890116"/>
            <a:ext cx="1732968" cy="132087"/>
          </a:xfrm>
          <a:prstGeom prst="rect">
            <a:avLst/>
          </a:prstGeom>
        </p:spPr>
        <p:txBody>
          <a:bodyPr vert="horz" wrap="square" lIns="0" tIns="16510" rIns="0" bIns="0" rtlCol="0">
            <a:spAutoFit/>
          </a:bodyPr>
          <a:lstStyle/>
          <a:p>
            <a:pPr>
              <a:lnSpc>
                <a:spcPct val="100000"/>
              </a:lnSpc>
            </a:pP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団体</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　</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小中</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学生</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300</a:t>
            </a:r>
            <a:r>
              <a:rPr lang="ja-JP" altLang="en-US" sz="750" spc="-50" dirty="0">
                <a:solidFill>
                  <a:srgbClr val="231F20"/>
                </a:solidFill>
                <a:latin typeface="Yu Gothic Medium" panose="020B0400000000000000" pitchFamily="34" charset="-128"/>
                <a:ea typeface="Yu Gothic Medium" panose="020B0400000000000000" pitchFamily="34" charset="-128"/>
                <a:cs typeface="Yu Gothic Pr6N M"/>
              </a:rPr>
              <a:t>円</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224" name="object 69">
            <a:extLst>
              <a:ext uri="{FF2B5EF4-FFF2-40B4-BE49-F238E27FC236}">
                <a16:creationId xmlns:a16="http://schemas.microsoft.com/office/drawing/2014/main" id="{A6BAF52E-6130-976D-ECA5-A877905F9D80}"/>
              </a:ext>
            </a:extLst>
          </p:cNvPr>
          <p:cNvSpPr txBox="1"/>
          <p:nvPr/>
        </p:nvSpPr>
        <p:spPr>
          <a:xfrm>
            <a:off x="9847077" y="6620129"/>
            <a:ext cx="563245" cy="105157"/>
          </a:xfrm>
          <a:prstGeom prst="rect">
            <a:avLst/>
          </a:prstGeom>
        </p:spPr>
        <p:txBody>
          <a:bodyPr vert="horz" wrap="square" lIns="0" tIns="12700" rIns="0" bIns="0" rtlCol="0">
            <a:spAutoFit/>
          </a:bodyPr>
          <a:lstStyle/>
          <a:p>
            <a:pPr marL="12700">
              <a:lnSpc>
                <a:spcPct val="100000"/>
              </a:lnSpc>
              <a:spcBef>
                <a:spcPts val="100"/>
              </a:spcBef>
            </a:pPr>
            <a:r>
              <a:rPr lang="ja-JP" altLang="en-US" sz="600" spc="-85">
                <a:solidFill>
                  <a:srgbClr val="231F20"/>
                </a:solidFill>
                <a:latin typeface="Yu Gothic Medium" panose="020B0400000000000000" pitchFamily="34" charset="-128"/>
                <a:ea typeface="Yu Gothic Medium" panose="020B0400000000000000" pitchFamily="34" charset="-128"/>
                <a:cs typeface="Yu Gothic Pr6N M"/>
              </a:rPr>
              <a:t>詳しくはこちら▼</a:t>
            </a:r>
            <a:endParaRPr lang="ja-JP" altLang="en-US" sz="600" dirty="0">
              <a:latin typeface="Yu Gothic Medium" panose="020B0400000000000000" pitchFamily="34" charset="-128"/>
              <a:ea typeface="Yu Gothic Medium" panose="020B0400000000000000" pitchFamily="34" charset="-128"/>
              <a:cs typeface="Yu Gothic Pr6N M"/>
            </a:endParaRPr>
          </a:p>
        </p:txBody>
      </p:sp>
      <p:sp>
        <p:nvSpPr>
          <p:cNvPr id="225" name="object 144">
            <a:extLst>
              <a:ext uri="{FF2B5EF4-FFF2-40B4-BE49-F238E27FC236}">
                <a16:creationId xmlns:a16="http://schemas.microsoft.com/office/drawing/2014/main" id="{A80FF145-1DC1-0EE1-55C2-258E1146BFE6}"/>
              </a:ext>
            </a:extLst>
          </p:cNvPr>
          <p:cNvSpPr txBox="1"/>
          <p:nvPr/>
        </p:nvSpPr>
        <p:spPr>
          <a:xfrm>
            <a:off x="8372321" y="5458623"/>
            <a:ext cx="1109070" cy="150682"/>
          </a:xfrm>
          <a:prstGeom prst="rect">
            <a:avLst/>
          </a:prstGeom>
        </p:spPr>
        <p:txBody>
          <a:bodyPr vert="horz" wrap="square" lIns="0" tIns="12065" rIns="0" bIns="0" rtlCol="0">
            <a:spAutoFit/>
          </a:bodyPr>
          <a:lstStyle/>
          <a:p>
            <a:pPr algn="ctr">
              <a:lnSpc>
                <a:spcPct val="100000"/>
              </a:lnSpc>
              <a:spcBef>
                <a:spcPts val="595"/>
              </a:spcBef>
            </a:pPr>
            <a:r>
              <a:rPr lang="ja-JP" altLang="en-US" sz="900" b="1">
                <a:solidFill>
                  <a:srgbClr val="231F20"/>
                </a:solidFill>
                <a:latin typeface="Yu Gothic" panose="020B0400000000000000" pitchFamily="34" charset="-128"/>
                <a:ea typeface="Yu Gothic" panose="020B0400000000000000" pitchFamily="34" charset="-128"/>
                <a:cs typeface="Yu Gothic Pr6N B"/>
              </a:rPr>
              <a:t>学習のポイント</a:t>
            </a:r>
            <a:endParaRPr sz="750" b="1" dirty="0">
              <a:latin typeface="Yu Gothic" panose="020B0400000000000000" pitchFamily="34" charset="-128"/>
              <a:ea typeface="Yu Gothic" panose="020B0400000000000000" pitchFamily="34" charset="-128"/>
              <a:cs typeface="Yu Gothic Pr6N M"/>
            </a:endParaRPr>
          </a:p>
        </p:txBody>
      </p:sp>
      <p:sp>
        <p:nvSpPr>
          <p:cNvPr id="226" name="object 76">
            <a:extLst>
              <a:ext uri="{FF2B5EF4-FFF2-40B4-BE49-F238E27FC236}">
                <a16:creationId xmlns:a16="http://schemas.microsoft.com/office/drawing/2014/main" id="{A809BCD6-1E6F-7491-259A-1ED4FC4C0C42}"/>
              </a:ext>
            </a:extLst>
          </p:cNvPr>
          <p:cNvSpPr txBox="1"/>
          <p:nvPr/>
        </p:nvSpPr>
        <p:spPr>
          <a:xfrm>
            <a:off x="7468154" y="5876099"/>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現地学習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227" name="object 77">
            <a:extLst>
              <a:ext uri="{FF2B5EF4-FFF2-40B4-BE49-F238E27FC236}">
                <a16:creationId xmlns:a16="http://schemas.microsoft.com/office/drawing/2014/main" id="{57EA2869-E1F5-9E09-2288-FE4CF4A58DDF}"/>
              </a:ext>
            </a:extLst>
          </p:cNvPr>
          <p:cNvSpPr txBox="1"/>
          <p:nvPr/>
        </p:nvSpPr>
        <p:spPr>
          <a:xfrm>
            <a:off x="7468155" y="6092099"/>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事後学習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228" name="object 76">
            <a:extLst>
              <a:ext uri="{FF2B5EF4-FFF2-40B4-BE49-F238E27FC236}">
                <a16:creationId xmlns:a16="http://schemas.microsoft.com/office/drawing/2014/main" id="{65F98E85-D0BF-7F28-B5A7-C2A186F26C83}"/>
              </a:ext>
            </a:extLst>
          </p:cNvPr>
          <p:cNvSpPr txBox="1"/>
          <p:nvPr/>
        </p:nvSpPr>
        <p:spPr>
          <a:xfrm>
            <a:off x="7469345" y="5660428"/>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事前学習</a:t>
            </a:r>
            <a:endParaRPr sz="750" b="1" spc="50" dirty="0">
              <a:latin typeface="Yu Gothic" panose="020B0400000000000000" pitchFamily="34" charset="-128"/>
              <a:ea typeface="Yu Gothic" panose="020B0400000000000000" pitchFamily="34" charset="-128"/>
              <a:cs typeface="Yu Gothic Pr6N M"/>
            </a:endParaRPr>
          </a:p>
        </p:txBody>
      </p:sp>
      <p:sp>
        <p:nvSpPr>
          <p:cNvPr id="229" name="object 76">
            <a:extLst>
              <a:ext uri="{FF2B5EF4-FFF2-40B4-BE49-F238E27FC236}">
                <a16:creationId xmlns:a16="http://schemas.microsoft.com/office/drawing/2014/main" id="{5B186D9E-7D7B-8C76-B216-7BEBD3A3E3AC}"/>
              </a:ext>
            </a:extLst>
          </p:cNvPr>
          <p:cNvSpPr txBox="1"/>
          <p:nvPr/>
        </p:nvSpPr>
        <p:spPr>
          <a:xfrm>
            <a:off x="7965442" y="5876099"/>
            <a:ext cx="2390359"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kern="1200" spc="-40">
                <a:solidFill>
                  <a:srgbClr val="231F20"/>
                </a:solidFill>
                <a:latin typeface="Yu Gothic Medium" panose="020B0400000000000000" pitchFamily="34" charset="-128"/>
                <a:ea typeface="Yu Gothic Medium" panose="020B0400000000000000" pitchFamily="34" charset="-128"/>
                <a:cs typeface="Yu Gothic Pr6N M"/>
              </a:rPr>
              <a:t>博物館見学と磯の生物観察から、海の自然を体感する</a:t>
            </a:r>
            <a:endParaRPr lang="ja-JP" altLang="en-US" sz="750" kern="1200" spc="-40">
              <a:latin typeface="Yu Gothic Medium" panose="020B0400000000000000" pitchFamily="34" charset="-128"/>
              <a:ea typeface="Yu Gothic Medium" panose="020B0400000000000000" pitchFamily="34" charset="-128"/>
              <a:cs typeface="Yu Gothic Pr6N M"/>
            </a:endParaRPr>
          </a:p>
        </p:txBody>
      </p:sp>
      <p:sp>
        <p:nvSpPr>
          <p:cNvPr id="230" name="object 77">
            <a:extLst>
              <a:ext uri="{FF2B5EF4-FFF2-40B4-BE49-F238E27FC236}">
                <a16:creationId xmlns:a16="http://schemas.microsoft.com/office/drawing/2014/main" id="{99A077F8-1F52-72E5-C5C6-C59336742A9E}"/>
              </a:ext>
            </a:extLst>
          </p:cNvPr>
          <p:cNvSpPr txBox="1"/>
          <p:nvPr/>
        </p:nvSpPr>
        <p:spPr>
          <a:xfrm>
            <a:off x="7966124" y="6092099"/>
            <a:ext cx="2389677"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kern="1200" spc="-40">
                <a:solidFill>
                  <a:srgbClr val="231F20"/>
                </a:solidFill>
                <a:latin typeface="Yu Gothic Medium" panose="020B0400000000000000" pitchFamily="34" charset="-128"/>
                <a:ea typeface="Yu Gothic Medium" panose="020B0400000000000000" pitchFamily="34" charset="-128"/>
                <a:cs typeface="Yu Gothic Pr6N M"/>
              </a:rPr>
              <a:t>人と海の共生を考え、持続可能な保全方法を考える</a:t>
            </a:r>
            <a:endParaRPr lang="ja-JP" altLang="en-US" sz="750" kern="1200" spc="-40">
              <a:latin typeface="Yu Gothic Medium" panose="020B0400000000000000" pitchFamily="34" charset="-128"/>
              <a:ea typeface="Yu Gothic Medium" panose="020B0400000000000000" pitchFamily="34" charset="-128"/>
              <a:cs typeface="Yu Gothic Pr6N M"/>
            </a:endParaRPr>
          </a:p>
        </p:txBody>
      </p:sp>
      <p:sp>
        <p:nvSpPr>
          <p:cNvPr id="231" name="object 76">
            <a:extLst>
              <a:ext uri="{FF2B5EF4-FFF2-40B4-BE49-F238E27FC236}">
                <a16:creationId xmlns:a16="http://schemas.microsoft.com/office/drawing/2014/main" id="{D2FB31AA-26EF-F099-E30E-D69623037667}"/>
              </a:ext>
            </a:extLst>
          </p:cNvPr>
          <p:cNvSpPr txBox="1"/>
          <p:nvPr/>
        </p:nvSpPr>
        <p:spPr>
          <a:xfrm>
            <a:off x="7965442" y="5660428"/>
            <a:ext cx="2390359"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kern="1200" spc="-40">
                <a:solidFill>
                  <a:srgbClr val="231F20"/>
                </a:solidFill>
                <a:latin typeface="Yu Gothic Medium" panose="020B0400000000000000" pitchFamily="34" charset="-128"/>
                <a:ea typeface="Yu Gothic Medium" panose="020B0400000000000000" pitchFamily="34" charset="-128"/>
                <a:cs typeface="Yu Gothic Pr6N M"/>
              </a:rPr>
              <a:t>真鶴の海の生態系と生物の多様性を調べる</a:t>
            </a:r>
          </a:p>
        </p:txBody>
      </p:sp>
      <p:sp>
        <p:nvSpPr>
          <p:cNvPr id="232" name="object 77">
            <a:extLst>
              <a:ext uri="{FF2B5EF4-FFF2-40B4-BE49-F238E27FC236}">
                <a16:creationId xmlns:a16="http://schemas.microsoft.com/office/drawing/2014/main" id="{C9AB4790-3989-4F7D-957E-8C5DF81E62D1}"/>
              </a:ext>
            </a:extLst>
          </p:cNvPr>
          <p:cNvSpPr txBox="1"/>
          <p:nvPr/>
        </p:nvSpPr>
        <p:spPr>
          <a:xfrm>
            <a:off x="7378096" y="63761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B"/>
              </a:rPr>
              <a:t>参加可能人数</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33" name="object 77">
            <a:extLst>
              <a:ext uri="{FF2B5EF4-FFF2-40B4-BE49-F238E27FC236}">
                <a16:creationId xmlns:a16="http://schemas.microsoft.com/office/drawing/2014/main" id="{327C0A82-5162-BF53-BA9D-81BEEA032286}"/>
              </a:ext>
            </a:extLst>
          </p:cNvPr>
          <p:cNvSpPr txBox="1"/>
          <p:nvPr/>
        </p:nvSpPr>
        <p:spPr>
          <a:xfrm>
            <a:off x="7378096" y="65472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M"/>
              </a:rPr>
              <a:t>体験時</a:t>
            </a:r>
            <a:r>
              <a:rPr lang="ja-JP" altLang="en-US" sz="750" spc="-50">
                <a:solidFill>
                  <a:srgbClr val="FFFFFF"/>
                </a:solidFill>
                <a:latin typeface="Yu Gothic Medium" panose="020B0400000000000000" pitchFamily="34" charset="-128"/>
                <a:ea typeface="Yu Gothic Medium" panose="020B0400000000000000" pitchFamily="34" charset="-128"/>
                <a:cs typeface="Yu Gothic Pr6N M"/>
              </a:rPr>
              <a:t>間</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34" name="object 77">
            <a:extLst>
              <a:ext uri="{FF2B5EF4-FFF2-40B4-BE49-F238E27FC236}">
                <a16:creationId xmlns:a16="http://schemas.microsoft.com/office/drawing/2014/main" id="{DF009FAB-D59E-591A-97C2-31F7D2B61095}"/>
              </a:ext>
            </a:extLst>
          </p:cNvPr>
          <p:cNvSpPr txBox="1"/>
          <p:nvPr/>
        </p:nvSpPr>
        <p:spPr>
          <a:xfrm>
            <a:off x="7378096" y="671866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対象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35" name="object 77">
            <a:extLst>
              <a:ext uri="{FF2B5EF4-FFF2-40B4-BE49-F238E27FC236}">
                <a16:creationId xmlns:a16="http://schemas.microsoft.com/office/drawing/2014/main" id="{E18CCBF7-FD29-42DC-E841-E03F32BFECDA}"/>
              </a:ext>
            </a:extLst>
          </p:cNvPr>
          <p:cNvSpPr txBox="1"/>
          <p:nvPr/>
        </p:nvSpPr>
        <p:spPr>
          <a:xfrm>
            <a:off x="7378096" y="68901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料金</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37" name="object 77">
            <a:extLst>
              <a:ext uri="{FF2B5EF4-FFF2-40B4-BE49-F238E27FC236}">
                <a16:creationId xmlns:a16="http://schemas.microsoft.com/office/drawing/2014/main" id="{06301F86-2B3C-4266-8E28-872FEF458660}"/>
              </a:ext>
            </a:extLst>
          </p:cNvPr>
          <p:cNvSpPr txBox="1"/>
          <p:nvPr/>
        </p:nvSpPr>
        <p:spPr>
          <a:xfrm>
            <a:off x="8132307" y="6718666"/>
            <a:ext cx="1654237" cy="132087"/>
          </a:xfrm>
          <a:prstGeom prst="rect">
            <a:avLst/>
          </a:prstGeom>
        </p:spPr>
        <p:txBody>
          <a:bodyPr vert="horz" wrap="square" lIns="0" tIns="16510" rIns="0" bIns="0" rtlCol="0">
            <a:spAutoFit/>
          </a:bodyPr>
          <a:lstStyle/>
          <a:p>
            <a:pPr>
              <a:lnSpc>
                <a:spcPct val="100000"/>
              </a:lnSpc>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a:t>
            </a:r>
            <a:r>
              <a:rPr lang="ja-JP" altLang="en-US" sz="750" spc="-180">
                <a:solidFill>
                  <a:srgbClr val="231F20"/>
                </a:solidFill>
                <a:latin typeface="Yu Gothic Medium" panose="020B0400000000000000" pitchFamily="34" charset="-128"/>
                <a:ea typeface="Yu Gothic Medium" panose="020B0400000000000000" pitchFamily="34" charset="-128"/>
                <a:cs typeface="Yu Gothic Pr6N M"/>
              </a:rPr>
              <a:t>校・</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中学</a:t>
            </a: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38" name="object 77">
            <a:extLst>
              <a:ext uri="{FF2B5EF4-FFF2-40B4-BE49-F238E27FC236}">
                <a16:creationId xmlns:a16="http://schemas.microsoft.com/office/drawing/2014/main" id="{9E2E546C-C730-3084-6F29-DC46DAEC4EDB}"/>
              </a:ext>
            </a:extLst>
          </p:cNvPr>
          <p:cNvSpPr txBox="1"/>
          <p:nvPr/>
        </p:nvSpPr>
        <p:spPr>
          <a:xfrm>
            <a:off x="8132307" y="6890116"/>
            <a:ext cx="1654237" cy="132087"/>
          </a:xfrm>
          <a:prstGeom prst="rect">
            <a:avLst/>
          </a:prstGeom>
        </p:spPr>
        <p:txBody>
          <a:bodyPr vert="horz" wrap="square" lIns="0" tIns="16510" rIns="0" bIns="0" rtlCol="0">
            <a:spAutoFit/>
          </a:bodyPr>
          <a:lstStyle/>
          <a:p>
            <a:pPr>
              <a:lnSpc>
                <a:spcPct val="100000"/>
              </a:lnSpc>
              <a:tabLst>
                <a:tab pos="716280" algn="l"/>
              </a:tabLst>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体験内容</a:t>
            </a:r>
            <a:r>
              <a:rPr lang="ja-JP" altLang="en-US" sz="750" spc="-30">
                <a:solidFill>
                  <a:srgbClr val="231F20"/>
                </a:solidFill>
                <a:latin typeface="Yu Gothic Medium" panose="020B0400000000000000" pitchFamily="34" charset="-128"/>
                <a:ea typeface="Yu Gothic Medium" panose="020B0400000000000000" pitchFamily="34" charset="-128"/>
                <a:cs typeface="Yu Gothic Pr6N M"/>
              </a:rPr>
              <a:t>に</a:t>
            </a:r>
            <a:r>
              <a:rPr lang="ja-JP" altLang="en-US" sz="750" spc="-105">
                <a:solidFill>
                  <a:srgbClr val="231F20"/>
                </a:solidFill>
                <a:latin typeface="Yu Gothic Medium" panose="020B0400000000000000" pitchFamily="34" charset="-128"/>
                <a:ea typeface="Yu Gothic Medium" panose="020B0400000000000000" pitchFamily="34" charset="-128"/>
                <a:cs typeface="Yu Gothic Pr6N M"/>
              </a:rPr>
              <a:t>よ</a:t>
            </a:r>
            <a:r>
              <a:rPr lang="ja-JP" altLang="en-US" sz="750" spc="-70">
                <a:solidFill>
                  <a:srgbClr val="231F20"/>
                </a:solidFill>
                <a:latin typeface="Yu Gothic Medium" panose="020B0400000000000000" pitchFamily="34" charset="-128"/>
                <a:ea typeface="Yu Gothic Medium" panose="020B0400000000000000" pitchFamily="34" charset="-128"/>
                <a:cs typeface="Yu Gothic Pr6N M"/>
              </a:rPr>
              <a:t>り</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応相</a:t>
            </a: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談</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20" name="object 81">
            <a:extLst>
              <a:ext uri="{FF2B5EF4-FFF2-40B4-BE49-F238E27FC236}">
                <a16:creationId xmlns:a16="http://schemas.microsoft.com/office/drawing/2014/main" id="{EEC915E2-463D-7030-45FF-23EB43A0540C}"/>
              </a:ext>
            </a:extLst>
          </p:cNvPr>
          <p:cNvSpPr txBox="1"/>
          <p:nvPr/>
        </p:nvSpPr>
        <p:spPr>
          <a:xfrm>
            <a:off x="7379996" y="3641302"/>
            <a:ext cx="1480820" cy="228909"/>
          </a:xfrm>
          <a:prstGeom prst="rect">
            <a:avLst/>
          </a:prstGeom>
        </p:spPr>
        <p:txBody>
          <a:bodyPr vert="horz" wrap="square" lIns="0" tIns="13335" rIns="0" bIns="0" rtlCol="0">
            <a:spAutoFit/>
          </a:bodyPr>
          <a:lstStyle/>
          <a:p>
            <a:pPr>
              <a:lnSpc>
                <a:spcPct val="100000"/>
              </a:lnSpc>
            </a:pPr>
            <a:r>
              <a:rPr lang="LID65535" sz="700" spc="50" noProof="1">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0465-34-0404</a:t>
            </a:r>
            <a:endParaRPr lang="LID65535" sz="700" spc="30" noProof="1">
              <a:latin typeface="Yu Gothic Medium" panose="020B0400000000000000" pitchFamily="34" charset="-128"/>
              <a:ea typeface="Yu Gothic Medium" panose="020B0400000000000000" pitchFamily="34" charset="-128"/>
              <a:cs typeface="Yu Gothic Pr6N M"/>
            </a:endParaRPr>
          </a:p>
          <a:p>
            <a:pPr>
              <a:lnSpc>
                <a:spcPct val="100000"/>
              </a:lnSpc>
            </a:pPr>
            <a:r>
              <a:rPr lang="LID65535" sz="700" spc="30" noProof="1">
                <a:solidFill>
                  <a:srgbClr val="231F20"/>
                </a:solidFill>
                <a:latin typeface="Yu Gothic Medium" panose="020B0400000000000000" pitchFamily="34" charset="-128"/>
                <a:ea typeface="Yu Gothic Medium" panose="020B0400000000000000" pitchFamily="34" charset="-128"/>
                <a:cs typeface="Yu Gothic Pr6N M"/>
              </a:rPr>
              <a:t>[住所]</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小田原市久野</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3821-1</a:t>
            </a:r>
            <a:endParaRPr lang="LID65535" sz="700" spc="30" noProof="1">
              <a:latin typeface="Yu Gothic Medium" panose="020B0400000000000000" pitchFamily="34" charset="-128"/>
              <a:ea typeface="Yu Gothic Medium" panose="020B0400000000000000" pitchFamily="34" charset="-128"/>
              <a:cs typeface="Yu Gothic Pr6N M"/>
            </a:endParaRPr>
          </a:p>
        </p:txBody>
      </p:sp>
      <p:sp>
        <p:nvSpPr>
          <p:cNvPr id="121" name="object 81">
            <a:extLst>
              <a:ext uri="{FF2B5EF4-FFF2-40B4-BE49-F238E27FC236}">
                <a16:creationId xmlns:a16="http://schemas.microsoft.com/office/drawing/2014/main" id="{68DEC9C3-B1DB-C07F-90B4-17F106499AD2}"/>
              </a:ext>
            </a:extLst>
          </p:cNvPr>
          <p:cNvSpPr txBox="1"/>
          <p:nvPr/>
        </p:nvSpPr>
        <p:spPr>
          <a:xfrm>
            <a:off x="2177999" y="7058025"/>
            <a:ext cx="2294248" cy="228909"/>
          </a:xfrm>
          <a:prstGeom prst="rect">
            <a:avLst/>
          </a:prstGeom>
        </p:spPr>
        <p:txBody>
          <a:bodyPr vert="horz" wrap="square" lIns="0" tIns="13335" rIns="0" bIns="0" rtlCol="0">
            <a:spAutoFit/>
          </a:bodyPr>
          <a:lstStyle/>
          <a:p>
            <a:r>
              <a:rPr lang="LID65535" sz="700" spc="50" noProof="1">
                <a:solidFill>
                  <a:srgbClr val="231F20"/>
                </a:solidFill>
                <a:latin typeface="Yu Gothic Medium" panose="020B0400000000000000" pitchFamily="34" charset="-128"/>
                <a:ea typeface="Yu Gothic Medium" panose="020B0400000000000000" pitchFamily="34" charset="-128"/>
                <a:cs typeface="Yu Gothic Pr6N M"/>
              </a:rPr>
              <a:t>[TEL]</a:t>
            </a:r>
            <a:r>
              <a:rPr lang="en" altLang="ja-JP" sz="700" spc="30" dirty="0">
                <a:solidFill>
                  <a:srgbClr val="231F20"/>
                </a:solidFill>
                <a:latin typeface="Yu Gothic Medium" panose="020B0400000000000000" pitchFamily="34" charset="-128"/>
                <a:ea typeface="Yu Gothic Medium" panose="020B0400000000000000" pitchFamily="34" charset="-128"/>
                <a:cs typeface="Yu Gothic Pr6N M"/>
              </a:rPr>
              <a:t>0460-84-7293</a:t>
            </a:r>
            <a:r>
              <a:rPr lang="ja-JP" altLang="en-US" sz="700" spc="30" noProof="1">
                <a:latin typeface="Yu Gothic Medium" panose="020B0400000000000000" pitchFamily="34" charset="-128"/>
                <a:ea typeface="Yu Gothic Medium" panose="020B0400000000000000" pitchFamily="34" charset="-128"/>
                <a:cs typeface="Yu Gothic Pr6N M"/>
              </a:rPr>
              <a:t>　</a:t>
            </a:r>
            <a:endParaRPr lang="en-US" altLang="ja-JP" sz="700" spc="30" noProof="1">
              <a:latin typeface="Yu Gothic Medium" panose="020B0400000000000000" pitchFamily="34" charset="-128"/>
              <a:ea typeface="Yu Gothic Medium" panose="020B0400000000000000" pitchFamily="34" charset="-128"/>
              <a:cs typeface="Yu Gothic Pr6N M"/>
            </a:endParaRPr>
          </a:p>
          <a:p>
            <a:r>
              <a:rPr lang="LID65535" sz="700" spc="30" noProof="1">
                <a:solidFill>
                  <a:srgbClr val="231F20"/>
                </a:solidFill>
                <a:latin typeface="Yu Gothic Medium" panose="020B0400000000000000" pitchFamily="34" charset="-128"/>
                <a:ea typeface="Yu Gothic Medium" panose="020B0400000000000000" pitchFamily="34" charset="-128"/>
                <a:cs typeface="Yu Gothic Pr6N M"/>
              </a:rPr>
              <a:t>[住所]</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箱根町仙石原</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817</a:t>
            </a:r>
            <a:endParaRPr lang="LID65535" sz="700" spc="30" noProof="1">
              <a:latin typeface="Yu Gothic Medium" panose="020B0400000000000000" pitchFamily="34" charset="-128"/>
              <a:ea typeface="Yu Gothic Medium" panose="020B0400000000000000" pitchFamily="34" charset="-128"/>
              <a:cs typeface="Yu Gothic Pr6N M"/>
            </a:endParaRPr>
          </a:p>
        </p:txBody>
      </p:sp>
      <p:sp>
        <p:nvSpPr>
          <p:cNvPr id="124" name="object 81">
            <a:extLst>
              <a:ext uri="{FF2B5EF4-FFF2-40B4-BE49-F238E27FC236}">
                <a16:creationId xmlns:a16="http://schemas.microsoft.com/office/drawing/2014/main" id="{A17DE236-929E-A0F0-59A7-962932A47FCC}"/>
              </a:ext>
            </a:extLst>
          </p:cNvPr>
          <p:cNvSpPr txBox="1"/>
          <p:nvPr/>
        </p:nvSpPr>
        <p:spPr>
          <a:xfrm>
            <a:off x="6141951" y="7058025"/>
            <a:ext cx="3689233" cy="228909"/>
          </a:xfrm>
          <a:prstGeom prst="rect">
            <a:avLst/>
          </a:prstGeom>
        </p:spPr>
        <p:txBody>
          <a:bodyPr vert="horz" wrap="square" lIns="0" tIns="13335" rIns="0" bIns="0" rtlCol="0">
            <a:spAutoFit/>
          </a:bodyPr>
          <a:lstStyle/>
          <a:p>
            <a:r>
              <a:rPr lang="LID65535" sz="700" spc="50" noProof="1">
                <a:solidFill>
                  <a:srgbClr val="231F20"/>
                </a:solidFill>
                <a:latin typeface="Yu Gothic Medium" panose="020B0400000000000000" pitchFamily="34" charset="-128"/>
                <a:ea typeface="Yu Gothic Medium" panose="020B0400000000000000" pitchFamily="34" charset="-128"/>
                <a:cs typeface="Yu Gothic Pr6N M"/>
              </a:rPr>
              <a:t>[TEL]</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指導担当：ディスカバーブルー </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050-3657-2664</a:t>
            </a:r>
            <a:endParaRPr lang="LID65535" sz="700" spc="30" noProof="1">
              <a:latin typeface="Yu Gothic Medium" panose="020B0400000000000000" pitchFamily="34" charset="-128"/>
              <a:ea typeface="Yu Gothic Medium" panose="020B0400000000000000" pitchFamily="34" charset="-128"/>
              <a:cs typeface="Yu Gothic Pr6N M"/>
            </a:endParaRPr>
          </a:p>
          <a:p>
            <a:pPr>
              <a:lnSpc>
                <a:spcPct val="100000"/>
              </a:lnSpc>
            </a:pPr>
            <a:r>
              <a:rPr lang="LID65535" sz="700" spc="30" noProof="1">
                <a:solidFill>
                  <a:srgbClr val="231F20"/>
                </a:solidFill>
                <a:latin typeface="Yu Gothic Medium" panose="020B0400000000000000" pitchFamily="34" charset="-128"/>
                <a:ea typeface="Yu Gothic Medium" panose="020B0400000000000000" pitchFamily="34" charset="-128"/>
                <a:cs typeface="Yu Gothic Pr6N M"/>
              </a:rPr>
              <a:t>[住所]</a:t>
            </a:r>
            <a:r>
              <a:rPr lang="ja-JP" altLang="en-US" sz="700" spc="30" noProof="1">
                <a:solidFill>
                  <a:srgbClr val="231F20"/>
                </a:solidFill>
                <a:latin typeface="Yu Gothic Medium" panose="020B0400000000000000" pitchFamily="34" charset="-128"/>
                <a:ea typeface="Yu Gothic Medium" panose="020B0400000000000000" pitchFamily="34" charset="-128"/>
                <a:cs typeface="Yu Gothic Pr6N M"/>
              </a:rPr>
              <a:t>受入施設：真鶴町立遠藤貝類博物館 </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真鶴町真鶴</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1172-1</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 ケープ真鶴</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2</a:t>
            </a:r>
            <a:r>
              <a:rPr lang="en" altLang="ja-JP" sz="700" spc="30" dirty="0">
                <a:solidFill>
                  <a:srgbClr val="231F20"/>
                </a:solidFill>
                <a:latin typeface="Yu Gothic Medium" panose="020B0400000000000000" pitchFamily="34" charset="-128"/>
                <a:ea typeface="Yu Gothic Medium" panose="020B0400000000000000" pitchFamily="34" charset="-128"/>
                <a:cs typeface="Yu Gothic Pr6N M"/>
              </a:rPr>
              <a:t>F</a:t>
            </a:r>
            <a:endParaRPr lang="LID65535" sz="700" spc="30" noProof="1">
              <a:latin typeface="Yu Gothic Medium" panose="020B0400000000000000" pitchFamily="34" charset="-128"/>
              <a:ea typeface="Yu Gothic Medium" panose="020B0400000000000000" pitchFamily="34" charset="-128"/>
              <a:cs typeface="Yu Gothic Pr6N M"/>
            </a:endParaRPr>
          </a:p>
        </p:txBody>
      </p:sp>
      <p:sp>
        <p:nvSpPr>
          <p:cNvPr id="126" name="object 144">
            <a:extLst>
              <a:ext uri="{FF2B5EF4-FFF2-40B4-BE49-F238E27FC236}">
                <a16:creationId xmlns:a16="http://schemas.microsoft.com/office/drawing/2014/main" id="{0900AD78-D61D-BEBA-4987-95593E710A63}"/>
              </a:ext>
            </a:extLst>
          </p:cNvPr>
          <p:cNvSpPr txBox="1"/>
          <p:nvPr/>
        </p:nvSpPr>
        <p:spPr>
          <a:xfrm>
            <a:off x="2165300" y="1373144"/>
            <a:ext cx="3036965" cy="448071"/>
          </a:xfrm>
          <a:prstGeom prst="rect">
            <a:avLst/>
          </a:prstGeom>
        </p:spPr>
        <p:txBody>
          <a:bodyPr vert="horz" wrap="square" lIns="0" tIns="12065" rIns="0" bIns="0" rtlCol="0">
            <a:spAutoFit/>
          </a:bodyPr>
          <a:lstStyle/>
          <a:p>
            <a:pPr marR="5080" algn="just">
              <a:lnSpc>
                <a:spcPct val="118100"/>
              </a:lnSpc>
            </a:pPr>
            <a:r>
              <a:rPr lang="ja-JP" altLang="en-US" sz="800" kern="1200" dirty="0">
                <a:solidFill>
                  <a:srgbClr val="231F20"/>
                </a:solidFill>
                <a:latin typeface="Yu Gothic Medium" panose="020B0400000000000000" pitchFamily="34" charset="-128"/>
                <a:ea typeface="Yu Gothic Medium" panose="020B0400000000000000" pitchFamily="34" charset="-128"/>
                <a:cs typeface="Yu Gothic Pr6N M"/>
              </a:rPr>
              <a:t>学校団体向け</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dirty="0">
                <a:solidFill>
                  <a:srgbClr val="231F20"/>
                </a:solidFill>
                <a:latin typeface="Yu Gothic Medium" panose="020B0400000000000000" pitchFamily="34" charset="-128"/>
                <a:ea typeface="Yu Gothic Medium" panose="020B0400000000000000" pitchFamily="34" charset="-128"/>
                <a:cs typeface="Yu Gothic Pr6N M"/>
              </a:rPr>
              <a:t>関所</a:t>
            </a:r>
            <a:r>
              <a:rPr lang="en" altLang="ja-JP" sz="800" kern="1200" dirty="0">
                <a:solidFill>
                  <a:srgbClr val="231F20"/>
                </a:solidFill>
                <a:latin typeface="Yu Gothic Medium" panose="020B0400000000000000" pitchFamily="34" charset="-128"/>
                <a:ea typeface="Yu Gothic Medium" panose="020B0400000000000000" pitchFamily="34" charset="-128"/>
                <a:cs typeface="Yu Gothic Pr6N M"/>
              </a:rPr>
              <a:t>de</a:t>
            </a:r>
            <a:r>
              <a:rPr lang="ja-JP" altLang="en-US" sz="800" kern="1200" dirty="0">
                <a:solidFill>
                  <a:srgbClr val="231F20"/>
                </a:solidFill>
                <a:latin typeface="Yu Gothic Medium" panose="020B0400000000000000" pitchFamily="34" charset="-128"/>
                <a:ea typeface="Yu Gothic Medium" panose="020B0400000000000000" pitchFamily="34" charset="-128"/>
                <a:cs typeface="Yu Gothic Pr6N M"/>
              </a:rPr>
              <a:t>できますプログラム</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dirty="0">
                <a:solidFill>
                  <a:srgbClr val="231F20"/>
                </a:solidFill>
                <a:latin typeface="Yu Gothic Medium" panose="020B0400000000000000" pitchFamily="34" charset="-128"/>
                <a:ea typeface="Yu Gothic Medium" panose="020B0400000000000000" pitchFamily="34" charset="-128"/>
                <a:cs typeface="Yu Gothic Pr6N M"/>
              </a:rPr>
              <a:t>で</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dirty="0">
                <a:solidFill>
                  <a:srgbClr val="231F20"/>
                </a:solidFill>
                <a:latin typeface="Yu Gothic Medium" panose="020B0400000000000000" pitchFamily="34" charset="-128"/>
                <a:ea typeface="Yu Gothic Medium" panose="020B0400000000000000" pitchFamily="34" charset="-128"/>
                <a:cs typeface="Yu Gothic Pr6N M"/>
              </a:rPr>
              <a:t>江戸時代の暮らしや関所の役割を学びます</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dirty="0">
                <a:solidFill>
                  <a:srgbClr val="231F20"/>
                </a:solidFill>
                <a:latin typeface="Yu Gothic Medium" panose="020B0400000000000000" pitchFamily="34" charset="-128"/>
                <a:ea typeface="Yu Gothic Medium" panose="020B0400000000000000" pitchFamily="34" charset="-128"/>
                <a:cs typeface="Yu Gothic Pr6N M"/>
              </a:rPr>
              <a:t>関所･資料館見学</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dirty="0">
                <a:solidFill>
                  <a:srgbClr val="231F20"/>
                </a:solidFill>
                <a:latin typeface="Yu Gothic Medium" panose="020B0400000000000000" pitchFamily="34" charset="-128"/>
                <a:ea typeface="Yu Gothic Medium" panose="020B0400000000000000" pitchFamily="34" charset="-128"/>
                <a:cs typeface="Yu Gothic Pr6N M"/>
              </a:rPr>
              <a:t>建物内見学プラン</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dirty="0">
                <a:solidFill>
                  <a:srgbClr val="231F20"/>
                </a:solidFill>
                <a:latin typeface="Yu Gothic Medium" panose="020B0400000000000000" pitchFamily="34" charset="-128"/>
                <a:ea typeface="Yu Gothic Medium" panose="020B0400000000000000" pitchFamily="34" charset="-128"/>
                <a:cs typeface="Yu Gothic Pr6N M"/>
              </a:rPr>
              <a:t>御関所見学プラン</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dirty="0">
                <a:solidFill>
                  <a:srgbClr val="231F20"/>
                </a:solidFill>
                <a:latin typeface="Yu Gothic Medium" panose="020B0400000000000000" pitchFamily="34" charset="-128"/>
                <a:ea typeface="Yu Gothic Medium" panose="020B0400000000000000" pitchFamily="34" charset="-128"/>
                <a:cs typeface="Yu Gothic Pr6N M"/>
              </a:rPr>
              <a:t>獄屋話プラン</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dirty="0">
                <a:solidFill>
                  <a:srgbClr val="231F20"/>
                </a:solidFill>
                <a:latin typeface="Yu Gothic Medium" panose="020B0400000000000000" pitchFamily="34" charset="-128"/>
                <a:ea typeface="Yu Gothic Medium" panose="020B0400000000000000" pitchFamily="34" charset="-128"/>
                <a:cs typeface="Yu Gothic Pr6N M"/>
              </a:rPr>
              <a:t>謎解き関所プラン</a:t>
            </a:r>
            <a:r>
              <a:rPr lang="ja-JP" altLang="en-US" sz="800" kern="1200" dirty="0" smtClean="0">
                <a:solidFill>
                  <a:srgbClr val="231F20"/>
                </a:solidFill>
                <a:latin typeface="Yu Gothic Medium" panose="020B0400000000000000" pitchFamily="34" charset="-128"/>
                <a:ea typeface="Yu Gothic Medium" panose="020B0400000000000000" pitchFamily="34" charset="-128"/>
                <a:cs typeface="Yu Gothic Pr6N M"/>
              </a:rPr>
              <a:t>など</a:t>
            </a:r>
            <a:r>
              <a:rPr lang="en-US" altLang="ja-JP" sz="800" kern="1200" dirty="0" smtClean="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800" kern="1200" dirty="0">
              <a:latin typeface="Yu Gothic Medium" panose="020B0400000000000000" pitchFamily="34" charset="-128"/>
              <a:ea typeface="Yu Gothic Medium" panose="020B0400000000000000" pitchFamily="34" charset="-128"/>
              <a:cs typeface="Yu Gothic Pr6N M"/>
            </a:endParaRPr>
          </a:p>
        </p:txBody>
      </p:sp>
      <p:sp>
        <p:nvSpPr>
          <p:cNvPr id="130" name="object 150">
            <a:extLst>
              <a:ext uri="{FF2B5EF4-FFF2-40B4-BE49-F238E27FC236}">
                <a16:creationId xmlns:a16="http://schemas.microsoft.com/office/drawing/2014/main" id="{778A55CA-376A-2389-BD4E-B639C488D1AB}"/>
              </a:ext>
            </a:extLst>
          </p:cNvPr>
          <p:cNvSpPr txBox="1"/>
          <p:nvPr/>
        </p:nvSpPr>
        <p:spPr>
          <a:xfrm>
            <a:off x="7367296" y="1373144"/>
            <a:ext cx="3036894" cy="585160"/>
          </a:xfrm>
          <a:prstGeom prst="rect">
            <a:avLst/>
          </a:prstGeom>
        </p:spPr>
        <p:txBody>
          <a:bodyPr vert="horz" wrap="square" lIns="0" tIns="12065" rIns="0" bIns="0" rtlCol="0">
            <a:spAutoFit/>
          </a:bodyPr>
          <a:lstStyle/>
          <a:p>
            <a:pPr marR="5080" algn="just">
              <a:lnSpc>
                <a:spcPct val="118100"/>
              </a:lnSpc>
            </a:pP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太陽光発電や屋上緑化</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雨水利用など</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環境にやさしいシステムを取り入れた環境共生型のパークセンター</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風や光など自然の力を用いた遊具などの見学･体験を通して</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自然との関わりの大切さを学びます。</a:t>
            </a:r>
            <a:endParaRPr lang="ja-JP" altLang="en-US" sz="750" kern="1200">
              <a:latin typeface="Yu Gothic Medium" panose="020B0400000000000000" pitchFamily="34" charset="-128"/>
              <a:ea typeface="Yu Gothic Medium" panose="020B0400000000000000" pitchFamily="34" charset="-128"/>
              <a:cs typeface="Yu Gothic Pr6N M"/>
            </a:endParaRPr>
          </a:p>
        </p:txBody>
      </p:sp>
      <p:sp>
        <p:nvSpPr>
          <p:cNvPr id="131" name="object 144">
            <a:extLst>
              <a:ext uri="{FF2B5EF4-FFF2-40B4-BE49-F238E27FC236}">
                <a16:creationId xmlns:a16="http://schemas.microsoft.com/office/drawing/2014/main" id="{816D2AF5-3728-EA4A-199D-0863B2D3665E}"/>
              </a:ext>
            </a:extLst>
          </p:cNvPr>
          <p:cNvSpPr txBox="1"/>
          <p:nvPr/>
        </p:nvSpPr>
        <p:spPr>
          <a:xfrm>
            <a:off x="2165300" y="4842002"/>
            <a:ext cx="3036965" cy="593368"/>
          </a:xfrm>
          <a:prstGeom prst="rect">
            <a:avLst/>
          </a:prstGeom>
        </p:spPr>
        <p:txBody>
          <a:bodyPr vert="horz" wrap="square" lIns="0" tIns="12065" rIns="0" bIns="0" rtlCol="0">
            <a:spAutoFit/>
          </a:bodyPr>
          <a:lstStyle/>
          <a:p>
            <a:pPr marL="12700" marR="5080" algn="just">
              <a:lnSpc>
                <a:spcPct val="118100"/>
              </a:lnSpc>
              <a:spcBef>
                <a:spcPts val="95"/>
              </a:spcBef>
            </a:pPr>
            <a:r>
              <a:rPr lang="ja-JP" altLang="en-US" sz="800" kern="1200" dirty="0">
                <a:solidFill>
                  <a:srgbClr val="231F20"/>
                </a:solidFill>
                <a:latin typeface="Yu Gothic Medium" panose="020B0400000000000000" pitchFamily="34" charset="-128"/>
                <a:ea typeface="Yu Gothic Medium" panose="020B0400000000000000" pitchFamily="34" charset="-128"/>
                <a:cs typeface="Yu Gothic Pr6N M"/>
              </a:rPr>
              <a:t>湿原をはじめ川や湖沼などの水湿地に生育する植物を多く展示した植物園。無料休憩所での動画上映や、木道の散策路から約</a:t>
            </a:r>
            <a:r>
              <a:rPr lang="en-US" altLang="ja-JP" sz="800" kern="1200" dirty="0" smtClean="0">
                <a:solidFill>
                  <a:srgbClr val="231F20"/>
                </a:solidFill>
                <a:latin typeface="Yu Gothic Medium" panose="020B0400000000000000" pitchFamily="34" charset="-128"/>
                <a:ea typeface="Yu Gothic Medium" panose="020B0400000000000000" pitchFamily="34" charset="-128"/>
                <a:cs typeface="Yu Gothic Pr6N M"/>
              </a:rPr>
              <a:t>1,700</a:t>
            </a:r>
            <a:r>
              <a:rPr lang="ja-JP" altLang="en-US" sz="800" kern="1200" dirty="0">
                <a:solidFill>
                  <a:srgbClr val="231F20"/>
                </a:solidFill>
                <a:latin typeface="Yu Gothic Medium" panose="020B0400000000000000" pitchFamily="34" charset="-128"/>
                <a:ea typeface="Yu Gothic Medium" panose="020B0400000000000000" pitchFamily="34" charset="-128"/>
                <a:cs typeface="Yu Gothic Pr6N M"/>
              </a:rPr>
              <a:t>種の植物を見学します</a:t>
            </a:r>
            <a:r>
              <a:rPr lang="ja-JP" altLang="en-US" sz="800" kern="1200" spc="-40" dirty="0" smtClean="0">
                <a:solidFill>
                  <a:srgbClr val="231F20"/>
                </a:solidFill>
                <a:latin typeface="Yu Gothic Medium" panose="020B0400000000000000" pitchFamily="34" charset="-128"/>
                <a:ea typeface="Yu Gothic Medium" panose="020B0400000000000000" pitchFamily="34" charset="-128"/>
                <a:cs typeface="Yu Gothic Pr6N M"/>
              </a:rPr>
              <a:t>。ガイド案内</a:t>
            </a:r>
            <a:r>
              <a:rPr lang="ja-JP" altLang="en-US" sz="800" kern="1200" spc="-40" dirty="0">
                <a:solidFill>
                  <a:srgbClr val="231F20"/>
                </a:solidFill>
                <a:latin typeface="Yu Gothic Medium" panose="020B0400000000000000" pitchFamily="34" charset="-128"/>
                <a:ea typeface="Yu Gothic Medium" panose="020B0400000000000000" pitchFamily="34" charset="-128"/>
                <a:cs typeface="Yu Gothic Pr6N M"/>
              </a:rPr>
              <a:t>あり</a:t>
            </a:r>
            <a:r>
              <a:rPr lang="en-US" altLang="ja-JP" sz="800" kern="1200" spc="-40" dirty="0" smtClean="0">
                <a:solidFill>
                  <a:srgbClr val="231F20"/>
                </a:solidFill>
                <a:latin typeface="Yu Gothic Medium" panose="020B0400000000000000" pitchFamily="34" charset="-128"/>
                <a:ea typeface="Yu Gothic Medium" panose="020B0400000000000000" pitchFamily="34" charset="-128"/>
                <a:cs typeface="Yu Gothic Pr6N M"/>
              </a:rPr>
              <a:t>｡</a:t>
            </a:r>
            <a:r>
              <a:rPr lang="en-US" altLang="ja-JP" sz="800" kern="1200" spc="-40" dirty="0">
                <a:solidFill>
                  <a:srgbClr val="231F20"/>
                </a:solidFill>
                <a:latin typeface="Yu Gothic Medium" panose="020B0400000000000000" pitchFamily="34" charset="-128"/>
                <a:ea typeface="Yu Gothic Medium" panose="020B0400000000000000" pitchFamily="34" charset="-128"/>
                <a:cs typeface="Yu Gothic Pr6N M"/>
              </a:rPr>
              <a:t>		</a:t>
            </a:r>
            <a:endParaRPr lang="ja-JP" altLang="en-US" sz="750" kern="1200" spc="-40" dirty="0">
              <a:latin typeface="Yu Gothic Medium" panose="020B0400000000000000" pitchFamily="34" charset="-128"/>
              <a:ea typeface="Yu Gothic Medium" panose="020B0400000000000000" pitchFamily="34" charset="-128"/>
              <a:cs typeface="Yu Gothic Pr6N M"/>
            </a:endParaRPr>
          </a:p>
        </p:txBody>
      </p:sp>
      <p:sp>
        <p:nvSpPr>
          <p:cNvPr id="133" name="object 150">
            <a:extLst>
              <a:ext uri="{FF2B5EF4-FFF2-40B4-BE49-F238E27FC236}">
                <a16:creationId xmlns:a16="http://schemas.microsoft.com/office/drawing/2014/main" id="{75E8224B-8BA0-FC98-4BD4-E504A011295B}"/>
              </a:ext>
            </a:extLst>
          </p:cNvPr>
          <p:cNvSpPr txBox="1"/>
          <p:nvPr/>
        </p:nvSpPr>
        <p:spPr>
          <a:xfrm>
            <a:off x="7367296" y="4842014"/>
            <a:ext cx="3036894" cy="585481"/>
          </a:xfrm>
          <a:prstGeom prst="rect">
            <a:avLst/>
          </a:prstGeom>
        </p:spPr>
        <p:txBody>
          <a:bodyPr vert="horz" wrap="square" lIns="0" tIns="12065" rIns="0" bIns="0" rtlCol="0">
            <a:spAutoFit/>
          </a:bodyPr>
          <a:lstStyle/>
          <a:p>
            <a:pPr marR="5080" algn="just">
              <a:lnSpc>
                <a:spcPct val="118100"/>
              </a:lnSpc>
            </a:pP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真鶴町立遠藤貝類博物館は真鶴半島の先端にある博物館です</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県立自然公園にも指定されている真鶴半島の豊かな海の自然に親しみながら海の生物や生態系について学びます</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専門家の指導によるビーチコーミング</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磯の生物観察</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プランクトン観察など</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750" kern="1200" spc="10">
              <a:latin typeface="Yu Gothic Medium" panose="020B0400000000000000" pitchFamily="34" charset="-128"/>
              <a:ea typeface="Yu Gothic Medium" panose="020B0400000000000000" pitchFamily="34" charset="-128"/>
              <a:cs typeface="Yu Gothic Pr6N M"/>
            </a:endParaRPr>
          </a:p>
        </p:txBody>
      </p:sp>
      <p:grpSp>
        <p:nvGrpSpPr>
          <p:cNvPr id="243" name="object 70">
            <a:extLst>
              <a:ext uri="{FF2B5EF4-FFF2-40B4-BE49-F238E27FC236}">
                <a16:creationId xmlns:a16="http://schemas.microsoft.com/office/drawing/2014/main" id="{DE8812CB-44F6-2B3D-DC0D-4FAFD98638BE}"/>
              </a:ext>
            </a:extLst>
          </p:cNvPr>
          <p:cNvGrpSpPr/>
          <p:nvPr/>
        </p:nvGrpSpPr>
        <p:grpSpPr>
          <a:xfrm>
            <a:off x="5489981" y="666000"/>
            <a:ext cx="648335" cy="648335"/>
            <a:chOff x="5489981" y="666000"/>
            <a:chExt cx="648335" cy="648335"/>
          </a:xfrm>
        </p:grpSpPr>
        <p:sp>
          <p:nvSpPr>
            <p:cNvPr id="244" name="object 71">
              <a:extLst>
                <a:ext uri="{FF2B5EF4-FFF2-40B4-BE49-F238E27FC236}">
                  <a16:creationId xmlns:a16="http://schemas.microsoft.com/office/drawing/2014/main" id="{D4BE4BD7-06FA-4F1A-A6B6-EF57B44734F7}"/>
                </a:ext>
              </a:extLst>
            </p:cNvPr>
            <p:cNvSpPr/>
            <p:nvPr/>
          </p:nvSpPr>
          <p:spPr>
            <a:xfrm>
              <a:off x="5489981" y="792471"/>
              <a:ext cx="80645" cy="335915"/>
            </a:xfrm>
            <a:custGeom>
              <a:avLst/>
              <a:gdLst/>
              <a:ahLst/>
              <a:cxnLst/>
              <a:rect l="l" t="t" r="r" b="b"/>
              <a:pathLst>
                <a:path w="80645" h="335915">
                  <a:moveTo>
                    <a:pt x="68137" y="0"/>
                  </a:moveTo>
                  <a:lnTo>
                    <a:pt x="30124" y="60945"/>
                  </a:lnTo>
                  <a:lnTo>
                    <a:pt x="13729" y="103959"/>
                  </a:lnTo>
                  <a:lnTo>
                    <a:pt x="3525" y="149655"/>
                  </a:lnTo>
                  <a:lnTo>
                    <a:pt x="0" y="197539"/>
                  </a:lnTo>
                  <a:lnTo>
                    <a:pt x="3525" y="245410"/>
                  </a:lnTo>
                  <a:lnTo>
                    <a:pt x="13729" y="291108"/>
                  </a:lnTo>
                  <a:lnTo>
                    <a:pt x="30124" y="334123"/>
                  </a:lnTo>
                  <a:lnTo>
                    <a:pt x="31013" y="335728"/>
                  </a:lnTo>
                  <a:lnTo>
                    <a:pt x="40167" y="319511"/>
                  </a:lnTo>
                  <a:lnTo>
                    <a:pt x="55966" y="284035"/>
                  </a:lnTo>
                  <a:lnTo>
                    <a:pt x="69029" y="243287"/>
                  </a:lnTo>
                  <a:lnTo>
                    <a:pt x="77716" y="197539"/>
                  </a:lnTo>
                  <a:lnTo>
                    <a:pt x="80353" y="143334"/>
                  </a:lnTo>
                  <a:lnTo>
                    <a:pt x="77518" y="83113"/>
                  </a:lnTo>
                  <a:lnTo>
                    <a:pt x="71424" y="23647"/>
                  </a:lnTo>
                  <a:lnTo>
                    <a:pt x="68137" y="0"/>
                  </a:lnTo>
                  <a:close/>
                </a:path>
              </a:pathLst>
            </a:custGeom>
            <a:solidFill>
              <a:srgbClr val="BFD730">
                <a:alpha val="69999"/>
              </a:srgbClr>
            </a:solidFill>
          </p:spPr>
          <p:txBody>
            <a:bodyPr wrap="square" lIns="0" tIns="0" rIns="0" bIns="0" rtlCol="0"/>
            <a:lstStyle/>
            <a:p>
              <a:endParaRPr/>
            </a:p>
          </p:txBody>
        </p:sp>
        <p:pic>
          <p:nvPicPr>
            <p:cNvPr id="245" name="object 72">
              <a:extLst>
                <a:ext uri="{FF2B5EF4-FFF2-40B4-BE49-F238E27FC236}">
                  <a16:creationId xmlns:a16="http://schemas.microsoft.com/office/drawing/2014/main" id="{C221CB19-DEFB-5FF7-E196-6D064B42F63B}"/>
                </a:ext>
              </a:extLst>
            </p:cNvPr>
            <p:cNvPicPr/>
            <p:nvPr/>
          </p:nvPicPr>
          <p:blipFill>
            <a:blip r:embed="rId25" cstate="print"/>
            <a:stretch>
              <a:fillRect/>
            </a:stretch>
          </p:blipFill>
          <p:spPr>
            <a:xfrm>
              <a:off x="5524231" y="671338"/>
              <a:ext cx="233705" cy="174636"/>
            </a:xfrm>
            <a:prstGeom prst="rect">
              <a:avLst/>
            </a:prstGeom>
          </p:spPr>
        </p:pic>
        <p:sp>
          <p:nvSpPr>
            <p:cNvPr id="246" name="object 73">
              <a:extLst>
                <a:ext uri="{FF2B5EF4-FFF2-40B4-BE49-F238E27FC236}">
                  <a16:creationId xmlns:a16="http://schemas.microsoft.com/office/drawing/2014/main" id="{A46B2149-6749-B32C-6450-BCF812549281}"/>
                </a:ext>
              </a:extLst>
            </p:cNvPr>
            <p:cNvSpPr/>
            <p:nvPr/>
          </p:nvSpPr>
          <p:spPr>
            <a:xfrm>
              <a:off x="6026307" y="933121"/>
              <a:ext cx="111760" cy="301625"/>
            </a:xfrm>
            <a:custGeom>
              <a:avLst/>
              <a:gdLst/>
              <a:ahLst/>
              <a:cxnLst/>
              <a:rect l="l" t="t" r="r" b="b"/>
              <a:pathLst>
                <a:path w="111760" h="301625">
                  <a:moveTo>
                    <a:pt x="106154" y="0"/>
                  </a:moveTo>
                  <a:lnTo>
                    <a:pt x="71961" y="50570"/>
                  </a:lnTo>
                  <a:lnTo>
                    <a:pt x="44386" y="104800"/>
                  </a:lnTo>
                  <a:lnTo>
                    <a:pt x="24658" y="157645"/>
                  </a:lnTo>
                  <a:lnTo>
                    <a:pt x="11538" y="207709"/>
                  </a:lnTo>
                  <a:lnTo>
                    <a:pt x="3787" y="253595"/>
                  </a:lnTo>
                  <a:lnTo>
                    <a:pt x="167" y="293907"/>
                  </a:lnTo>
                  <a:lnTo>
                    <a:pt x="0" y="301598"/>
                  </a:lnTo>
                  <a:lnTo>
                    <a:pt x="246" y="301412"/>
                  </a:lnTo>
                  <a:lnTo>
                    <a:pt x="32206" y="269451"/>
                  </a:lnTo>
                  <a:lnTo>
                    <a:pt x="59480" y="233305"/>
                  </a:lnTo>
                  <a:lnTo>
                    <a:pt x="81565" y="193473"/>
                  </a:lnTo>
                  <a:lnTo>
                    <a:pt x="97960" y="150458"/>
                  </a:lnTo>
                  <a:lnTo>
                    <a:pt x="108156" y="104800"/>
                  </a:lnTo>
                  <a:lnTo>
                    <a:pt x="111678" y="56878"/>
                  </a:lnTo>
                  <a:lnTo>
                    <a:pt x="108165" y="9005"/>
                  </a:lnTo>
                  <a:lnTo>
                    <a:pt x="106154" y="0"/>
                  </a:lnTo>
                  <a:close/>
                </a:path>
              </a:pathLst>
            </a:custGeom>
            <a:solidFill>
              <a:srgbClr val="D5E15B">
                <a:alpha val="69999"/>
              </a:srgbClr>
            </a:solidFill>
          </p:spPr>
          <p:txBody>
            <a:bodyPr wrap="square" lIns="0" tIns="0" rIns="0" bIns="0" rtlCol="0"/>
            <a:lstStyle/>
            <a:p>
              <a:endParaRPr/>
            </a:p>
          </p:txBody>
        </p:sp>
        <p:sp>
          <p:nvSpPr>
            <p:cNvPr id="247" name="object 74">
              <a:extLst>
                <a:ext uri="{FF2B5EF4-FFF2-40B4-BE49-F238E27FC236}">
                  <a16:creationId xmlns:a16="http://schemas.microsoft.com/office/drawing/2014/main" id="{C82C942D-D8AC-0E51-CD3D-BE027BCFBA4E}"/>
                </a:ext>
              </a:extLst>
            </p:cNvPr>
            <p:cNvSpPr/>
            <p:nvPr/>
          </p:nvSpPr>
          <p:spPr>
            <a:xfrm>
              <a:off x="5999005" y="724690"/>
              <a:ext cx="139065" cy="266065"/>
            </a:xfrm>
            <a:custGeom>
              <a:avLst/>
              <a:gdLst/>
              <a:ahLst/>
              <a:cxnLst/>
              <a:rect l="l" t="t" r="r" b="b"/>
              <a:pathLst>
                <a:path w="139064" h="266065">
                  <a:moveTo>
                    <a:pt x="0" y="0"/>
                  </a:moveTo>
                  <a:lnTo>
                    <a:pt x="7713" y="47930"/>
                  </a:lnTo>
                  <a:lnTo>
                    <a:pt x="19331" y="89623"/>
                  </a:lnTo>
                  <a:lnTo>
                    <a:pt x="37047" y="133765"/>
                  </a:lnTo>
                  <a:lnTo>
                    <a:pt x="62079" y="178851"/>
                  </a:lnTo>
                  <a:lnTo>
                    <a:pt x="95648" y="223380"/>
                  </a:lnTo>
                  <a:lnTo>
                    <a:pt x="138956" y="265830"/>
                  </a:lnTo>
                  <a:lnTo>
                    <a:pt x="138980" y="265313"/>
                  </a:lnTo>
                  <a:lnTo>
                    <a:pt x="135467" y="217436"/>
                  </a:lnTo>
                  <a:lnTo>
                    <a:pt x="125262" y="171740"/>
                  </a:lnTo>
                  <a:lnTo>
                    <a:pt x="108867" y="128726"/>
                  </a:lnTo>
                  <a:lnTo>
                    <a:pt x="86782" y="88895"/>
                  </a:lnTo>
                  <a:lnTo>
                    <a:pt x="59508" y="52748"/>
                  </a:lnTo>
                  <a:lnTo>
                    <a:pt x="27548" y="20786"/>
                  </a:lnTo>
                  <a:lnTo>
                    <a:pt x="0" y="0"/>
                  </a:lnTo>
                  <a:close/>
                </a:path>
              </a:pathLst>
            </a:custGeom>
            <a:solidFill>
              <a:srgbClr val="8DC63F">
                <a:alpha val="69999"/>
              </a:srgbClr>
            </a:solidFill>
          </p:spPr>
          <p:txBody>
            <a:bodyPr wrap="square" lIns="0" tIns="0" rIns="0" bIns="0" rtlCol="0"/>
            <a:lstStyle/>
            <a:p>
              <a:endParaRPr/>
            </a:p>
          </p:txBody>
        </p:sp>
        <p:pic>
          <p:nvPicPr>
            <p:cNvPr id="248" name="object 75">
              <a:extLst>
                <a:ext uri="{FF2B5EF4-FFF2-40B4-BE49-F238E27FC236}">
                  <a16:creationId xmlns:a16="http://schemas.microsoft.com/office/drawing/2014/main" id="{AE26D722-140C-6596-2F72-9A1EA1D08AED}"/>
                </a:ext>
              </a:extLst>
            </p:cNvPr>
            <p:cNvPicPr/>
            <p:nvPr/>
          </p:nvPicPr>
          <p:blipFill>
            <a:blip r:embed="rId26" cstate="print"/>
            <a:stretch>
              <a:fillRect/>
            </a:stretch>
          </p:blipFill>
          <p:spPr>
            <a:xfrm>
              <a:off x="5510355" y="1101012"/>
              <a:ext cx="217396" cy="200914"/>
            </a:xfrm>
            <a:prstGeom prst="rect">
              <a:avLst/>
            </a:prstGeom>
          </p:spPr>
        </p:pic>
        <p:sp>
          <p:nvSpPr>
            <p:cNvPr id="249" name="object 76">
              <a:extLst>
                <a:ext uri="{FF2B5EF4-FFF2-40B4-BE49-F238E27FC236}">
                  <a16:creationId xmlns:a16="http://schemas.microsoft.com/office/drawing/2014/main" id="{A04A6B97-A101-0D7C-783D-A968BFD39A82}"/>
                </a:ext>
              </a:extLst>
            </p:cNvPr>
            <p:cNvSpPr/>
            <p:nvPr/>
          </p:nvSpPr>
          <p:spPr>
            <a:xfrm>
              <a:off x="5690933" y="666000"/>
              <a:ext cx="351790" cy="648335"/>
            </a:xfrm>
            <a:custGeom>
              <a:avLst/>
              <a:gdLst/>
              <a:ahLst/>
              <a:cxnLst/>
              <a:rect l="l" t="t" r="r" b="b"/>
              <a:pathLst>
                <a:path w="351789" h="648335">
                  <a:moveTo>
                    <a:pt x="344830" y="88709"/>
                  </a:moveTo>
                  <a:lnTo>
                    <a:pt x="299466" y="52209"/>
                  </a:lnTo>
                  <a:lnTo>
                    <a:pt x="259638" y="30124"/>
                  </a:lnTo>
                  <a:lnTo>
                    <a:pt x="216623" y="13728"/>
                  </a:lnTo>
                  <a:lnTo>
                    <a:pt x="170929" y="3517"/>
                  </a:lnTo>
                  <a:lnTo>
                    <a:pt x="123050" y="0"/>
                  </a:lnTo>
                  <a:lnTo>
                    <a:pt x="75171" y="3517"/>
                  </a:lnTo>
                  <a:lnTo>
                    <a:pt x="29464" y="13728"/>
                  </a:lnTo>
                  <a:lnTo>
                    <a:pt x="11036" y="20751"/>
                  </a:lnTo>
                  <a:lnTo>
                    <a:pt x="23317" y="28244"/>
                  </a:lnTo>
                  <a:lnTo>
                    <a:pt x="88582" y="57696"/>
                  </a:lnTo>
                  <a:lnTo>
                    <a:pt x="131229" y="70866"/>
                  </a:lnTo>
                  <a:lnTo>
                    <a:pt x="180848" y="81508"/>
                  </a:lnTo>
                  <a:lnTo>
                    <a:pt x="237617" y="88544"/>
                  </a:lnTo>
                  <a:lnTo>
                    <a:pt x="301752" y="90843"/>
                  </a:lnTo>
                  <a:lnTo>
                    <a:pt x="344830" y="88709"/>
                  </a:lnTo>
                  <a:close/>
                </a:path>
                <a:path w="351789" h="648335">
                  <a:moveTo>
                    <a:pt x="351701" y="552450"/>
                  </a:moveTo>
                  <a:lnTo>
                    <a:pt x="343077" y="552450"/>
                  </a:lnTo>
                  <a:lnTo>
                    <a:pt x="303199" y="553796"/>
                  </a:lnTo>
                  <a:lnTo>
                    <a:pt x="262585" y="556793"/>
                  </a:lnTo>
                  <a:lnTo>
                    <a:pt x="222719" y="561809"/>
                  </a:lnTo>
                  <a:lnTo>
                    <a:pt x="163677" y="572985"/>
                  </a:lnTo>
                  <a:lnTo>
                    <a:pt x="109461" y="586422"/>
                  </a:lnTo>
                  <a:lnTo>
                    <a:pt x="60921" y="601014"/>
                  </a:lnTo>
                  <a:lnTo>
                    <a:pt x="18910" y="615657"/>
                  </a:lnTo>
                  <a:lnTo>
                    <a:pt x="0" y="623062"/>
                  </a:lnTo>
                  <a:lnTo>
                    <a:pt x="29464" y="634288"/>
                  </a:lnTo>
                  <a:lnTo>
                    <a:pt x="75171" y="644499"/>
                  </a:lnTo>
                  <a:lnTo>
                    <a:pt x="123037" y="648004"/>
                  </a:lnTo>
                  <a:lnTo>
                    <a:pt x="170929" y="644499"/>
                  </a:lnTo>
                  <a:lnTo>
                    <a:pt x="216623" y="634288"/>
                  </a:lnTo>
                  <a:lnTo>
                    <a:pt x="259638" y="617893"/>
                  </a:lnTo>
                  <a:lnTo>
                    <a:pt x="299466" y="595807"/>
                  </a:lnTo>
                  <a:lnTo>
                    <a:pt x="335610" y="568540"/>
                  </a:lnTo>
                  <a:lnTo>
                    <a:pt x="351701" y="552450"/>
                  </a:lnTo>
                  <a:close/>
                </a:path>
              </a:pathLst>
            </a:custGeom>
            <a:solidFill>
              <a:srgbClr val="D5E15B">
                <a:alpha val="69999"/>
              </a:srgbClr>
            </a:solidFill>
          </p:spPr>
          <p:txBody>
            <a:bodyPr wrap="square" lIns="0" tIns="0" rIns="0" bIns="0" rtlCol="0"/>
            <a:lstStyle/>
            <a:p>
              <a:endParaRPr/>
            </a:p>
          </p:txBody>
        </p:sp>
        <p:sp>
          <p:nvSpPr>
            <p:cNvPr id="250" name="object 77">
              <a:extLst>
                <a:ext uri="{FF2B5EF4-FFF2-40B4-BE49-F238E27FC236}">
                  <a16:creationId xmlns:a16="http://schemas.microsoft.com/office/drawing/2014/main" id="{06D0A7D4-3B6A-AA6A-384B-A83D34219EAC}"/>
                </a:ext>
              </a:extLst>
            </p:cNvPr>
            <p:cNvSpPr/>
            <p:nvPr/>
          </p:nvSpPr>
          <p:spPr>
            <a:xfrm>
              <a:off x="5720880" y="785253"/>
              <a:ext cx="144780" cy="356235"/>
            </a:xfrm>
            <a:custGeom>
              <a:avLst/>
              <a:gdLst/>
              <a:ahLst/>
              <a:cxnLst/>
              <a:rect l="l" t="t" r="r" b="b"/>
              <a:pathLst>
                <a:path w="144779" h="356234">
                  <a:moveTo>
                    <a:pt x="144297" y="0"/>
                  </a:moveTo>
                  <a:lnTo>
                    <a:pt x="0" y="0"/>
                  </a:lnTo>
                  <a:lnTo>
                    <a:pt x="0" y="356057"/>
                  </a:lnTo>
                  <a:lnTo>
                    <a:pt x="144297" y="356057"/>
                  </a:lnTo>
                  <a:lnTo>
                    <a:pt x="144297" y="0"/>
                  </a:lnTo>
                  <a:close/>
                </a:path>
              </a:pathLst>
            </a:custGeom>
            <a:solidFill>
              <a:srgbClr val="BADAF3"/>
            </a:solidFill>
          </p:spPr>
          <p:txBody>
            <a:bodyPr wrap="square" lIns="0" tIns="0" rIns="0" bIns="0" rtlCol="0"/>
            <a:lstStyle/>
            <a:p>
              <a:endParaRPr/>
            </a:p>
          </p:txBody>
        </p:sp>
        <p:sp>
          <p:nvSpPr>
            <p:cNvPr id="251" name="object 78">
              <a:extLst>
                <a:ext uri="{FF2B5EF4-FFF2-40B4-BE49-F238E27FC236}">
                  <a16:creationId xmlns:a16="http://schemas.microsoft.com/office/drawing/2014/main" id="{545B663F-EBE0-1AE3-856C-9AEA01035D2C}"/>
                </a:ext>
              </a:extLst>
            </p:cNvPr>
            <p:cNvSpPr/>
            <p:nvPr/>
          </p:nvSpPr>
          <p:spPr>
            <a:xfrm>
              <a:off x="5735714" y="802423"/>
              <a:ext cx="111760" cy="77470"/>
            </a:xfrm>
            <a:custGeom>
              <a:avLst/>
              <a:gdLst/>
              <a:ahLst/>
              <a:cxnLst/>
              <a:rect l="l" t="t" r="r" b="b"/>
              <a:pathLst>
                <a:path w="111760" h="77469">
                  <a:moveTo>
                    <a:pt x="16802" y="67297"/>
                  </a:moveTo>
                  <a:lnTo>
                    <a:pt x="0" y="67297"/>
                  </a:lnTo>
                  <a:lnTo>
                    <a:pt x="0" y="77177"/>
                  </a:lnTo>
                  <a:lnTo>
                    <a:pt x="16802" y="77177"/>
                  </a:lnTo>
                  <a:lnTo>
                    <a:pt x="16802" y="67297"/>
                  </a:lnTo>
                  <a:close/>
                </a:path>
                <a:path w="111760" h="77469">
                  <a:moveTo>
                    <a:pt x="16802" y="47536"/>
                  </a:moveTo>
                  <a:lnTo>
                    <a:pt x="0" y="47536"/>
                  </a:lnTo>
                  <a:lnTo>
                    <a:pt x="0" y="57416"/>
                  </a:lnTo>
                  <a:lnTo>
                    <a:pt x="16802" y="57416"/>
                  </a:lnTo>
                  <a:lnTo>
                    <a:pt x="16802" y="47536"/>
                  </a:lnTo>
                  <a:close/>
                </a:path>
                <a:path w="111760" h="77469">
                  <a:moveTo>
                    <a:pt x="43992" y="67297"/>
                  </a:moveTo>
                  <a:lnTo>
                    <a:pt x="27190" y="67297"/>
                  </a:lnTo>
                  <a:lnTo>
                    <a:pt x="27190" y="77177"/>
                  </a:lnTo>
                  <a:lnTo>
                    <a:pt x="43992" y="77177"/>
                  </a:lnTo>
                  <a:lnTo>
                    <a:pt x="43992" y="67297"/>
                  </a:lnTo>
                  <a:close/>
                </a:path>
                <a:path w="111760" h="77469">
                  <a:moveTo>
                    <a:pt x="43992" y="47536"/>
                  </a:moveTo>
                  <a:lnTo>
                    <a:pt x="27190" y="47536"/>
                  </a:lnTo>
                  <a:lnTo>
                    <a:pt x="27190" y="57416"/>
                  </a:lnTo>
                  <a:lnTo>
                    <a:pt x="43992" y="57416"/>
                  </a:lnTo>
                  <a:lnTo>
                    <a:pt x="43992" y="47536"/>
                  </a:lnTo>
                  <a:close/>
                </a:path>
                <a:path w="111760" h="77469">
                  <a:moveTo>
                    <a:pt x="111150" y="22034"/>
                  </a:moveTo>
                  <a:lnTo>
                    <a:pt x="0" y="22034"/>
                  </a:lnTo>
                  <a:lnTo>
                    <a:pt x="0" y="33528"/>
                  </a:lnTo>
                  <a:lnTo>
                    <a:pt x="111150" y="33528"/>
                  </a:lnTo>
                  <a:lnTo>
                    <a:pt x="111150" y="22034"/>
                  </a:lnTo>
                  <a:close/>
                </a:path>
                <a:path w="111760" h="77469">
                  <a:moveTo>
                    <a:pt x="111150" y="0"/>
                  </a:moveTo>
                  <a:lnTo>
                    <a:pt x="0" y="0"/>
                  </a:lnTo>
                  <a:lnTo>
                    <a:pt x="0" y="11480"/>
                  </a:lnTo>
                  <a:lnTo>
                    <a:pt x="111150" y="11480"/>
                  </a:lnTo>
                  <a:lnTo>
                    <a:pt x="111150" y="0"/>
                  </a:lnTo>
                  <a:close/>
                </a:path>
              </a:pathLst>
            </a:custGeom>
            <a:solidFill>
              <a:srgbClr val="FFFFFF"/>
            </a:solidFill>
          </p:spPr>
          <p:txBody>
            <a:bodyPr wrap="square" lIns="0" tIns="0" rIns="0" bIns="0" rtlCol="0"/>
            <a:lstStyle/>
            <a:p>
              <a:endParaRPr/>
            </a:p>
          </p:txBody>
        </p:sp>
        <p:sp>
          <p:nvSpPr>
            <p:cNvPr id="252" name="object 79">
              <a:extLst>
                <a:ext uri="{FF2B5EF4-FFF2-40B4-BE49-F238E27FC236}">
                  <a16:creationId xmlns:a16="http://schemas.microsoft.com/office/drawing/2014/main" id="{55FEA0C6-350D-4D2E-4B87-8B3E77A4B5C3}"/>
                </a:ext>
              </a:extLst>
            </p:cNvPr>
            <p:cNvSpPr/>
            <p:nvPr/>
          </p:nvSpPr>
          <p:spPr>
            <a:xfrm>
              <a:off x="5841669" y="871270"/>
              <a:ext cx="144780" cy="270510"/>
            </a:xfrm>
            <a:custGeom>
              <a:avLst/>
              <a:gdLst/>
              <a:ahLst/>
              <a:cxnLst/>
              <a:rect l="l" t="t" r="r" b="b"/>
              <a:pathLst>
                <a:path w="144779" h="270509">
                  <a:moveTo>
                    <a:pt x="144297" y="0"/>
                  </a:moveTo>
                  <a:lnTo>
                    <a:pt x="0" y="0"/>
                  </a:lnTo>
                  <a:lnTo>
                    <a:pt x="0" y="270040"/>
                  </a:lnTo>
                  <a:lnTo>
                    <a:pt x="144297" y="270040"/>
                  </a:lnTo>
                  <a:lnTo>
                    <a:pt x="144297" y="0"/>
                  </a:lnTo>
                  <a:close/>
                </a:path>
              </a:pathLst>
            </a:custGeom>
            <a:solidFill>
              <a:srgbClr val="75BEE9"/>
            </a:solidFill>
          </p:spPr>
          <p:txBody>
            <a:bodyPr wrap="square" lIns="0" tIns="0" rIns="0" bIns="0" rtlCol="0"/>
            <a:lstStyle/>
            <a:p>
              <a:endParaRPr/>
            </a:p>
          </p:txBody>
        </p:sp>
        <p:sp>
          <p:nvSpPr>
            <p:cNvPr id="253" name="object 80">
              <a:extLst>
                <a:ext uri="{FF2B5EF4-FFF2-40B4-BE49-F238E27FC236}">
                  <a16:creationId xmlns:a16="http://schemas.microsoft.com/office/drawing/2014/main" id="{EE6EB98E-96E8-667E-041C-2A7E31828E58}"/>
                </a:ext>
              </a:extLst>
            </p:cNvPr>
            <p:cNvSpPr/>
            <p:nvPr/>
          </p:nvSpPr>
          <p:spPr>
            <a:xfrm>
              <a:off x="5864644" y="887869"/>
              <a:ext cx="98425" cy="69215"/>
            </a:xfrm>
            <a:custGeom>
              <a:avLst/>
              <a:gdLst/>
              <a:ahLst/>
              <a:cxnLst/>
              <a:rect l="l" t="t" r="r" b="b"/>
              <a:pathLst>
                <a:path w="98425" h="69215">
                  <a:moveTo>
                    <a:pt x="16802" y="59309"/>
                  </a:moveTo>
                  <a:lnTo>
                    <a:pt x="0" y="59309"/>
                  </a:lnTo>
                  <a:lnTo>
                    <a:pt x="0" y="69189"/>
                  </a:lnTo>
                  <a:lnTo>
                    <a:pt x="16802" y="69189"/>
                  </a:lnTo>
                  <a:lnTo>
                    <a:pt x="16802" y="59309"/>
                  </a:lnTo>
                  <a:close/>
                </a:path>
                <a:path w="98425" h="69215">
                  <a:moveTo>
                    <a:pt x="16802" y="39535"/>
                  </a:moveTo>
                  <a:lnTo>
                    <a:pt x="0" y="39535"/>
                  </a:lnTo>
                  <a:lnTo>
                    <a:pt x="0" y="49415"/>
                  </a:lnTo>
                  <a:lnTo>
                    <a:pt x="16802" y="49415"/>
                  </a:lnTo>
                  <a:lnTo>
                    <a:pt x="16802" y="39535"/>
                  </a:lnTo>
                  <a:close/>
                </a:path>
                <a:path w="98425" h="69215">
                  <a:moveTo>
                    <a:pt x="16802" y="19773"/>
                  </a:moveTo>
                  <a:lnTo>
                    <a:pt x="0" y="19773"/>
                  </a:lnTo>
                  <a:lnTo>
                    <a:pt x="0" y="29654"/>
                  </a:lnTo>
                  <a:lnTo>
                    <a:pt x="16802" y="29654"/>
                  </a:lnTo>
                  <a:lnTo>
                    <a:pt x="16802" y="19773"/>
                  </a:lnTo>
                  <a:close/>
                </a:path>
                <a:path w="98425" h="69215">
                  <a:moveTo>
                    <a:pt x="16802" y="0"/>
                  </a:moveTo>
                  <a:lnTo>
                    <a:pt x="0" y="0"/>
                  </a:lnTo>
                  <a:lnTo>
                    <a:pt x="0" y="9880"/>
                  </a:lnTo>
                  <a:lnTo>
                    <a:pt x="16802" y="9880"/>
                  </a:lnTo>
                  <a:lnTo>
                    <a:pt x="16802" y="0"/>
                  </a:lnTo>
                  <a:close/>
                </a:path>
                <a:path w="98425" h="69215">
                  <a:moveTo>
                    <a:pt x="43980" y="59309"/>
                  </a:moveTo>
                  <a:lnTo>
                    <a:pt x="27178" y="59309"/>
                  </a:lnTo>
                  <a:lnTo>
                    <a:pt x="27178" y="69189"/>
                  </a:lnTo>
                  <a:lnTo>
                    <a:pt x="43980" y="69189"/>
                  </a:lnTo>
                  <a:lnTo>
                    <a:pt x="43980" y="59309"/>
                  </a:lnTo>
                  <a:close/>
                </a:path>
                <a:path w="98425" h="69215">
                  <a:moveTo>
                    <a:pt x="43980" y="39535"/>
                  </a:moveTo>
                  <a:lnTo>
                    <a:pt x="27178" y="39535"/>
                  </a:lnTo>
                  <a:lnTo>
                    <a:pt x="27178" y="49415"/>
                  </a:lnTo>
                  <a:lnTo>
                    <a:pt x="43980" y="49415"/>
                  </a:lnTo>
                  <a:lnTo>
                    <a:pt x="43980" y="39535"/>
                  </a:lnTo>
                  <a:close/>
                </a:path>
                <a:path w="98425" h="69215">
                  <a:moveTo>
                    <a:pt x="43980" y="19773"/>
                  </a:moveTo>
                  <a:lnTo>
                    <a:pt x="27178" y="19773"/>
                  </a:lnTo>
                  <a:lnTo>
                    <a:pt x="27178" y="29654"/>
                  </a:lnTo>
                  <a:lnTo>
                    <a:pt x="43980" y="29654"/>
                  </a:lnTo>
                  <a:lnTo>
                    <a:pt x="43980" y="19773"/>
                  </a:lnTo>
                  <a:close/>
                </a:path>
                <a:path w="98425" h="69215">
                  <a:moveTo>
                    <a:pt x="43980" y="0"/>
                  </a:moveTo>
                  <a:lnTo>
                    <a:pt x="27178" y="0"/>
                  </a:lnTo>
                  <a:lnTo>
                    <a:pt x="27178" y="9880"/>
                  </a:lnTo>
                  <a:lnTo>
                    <a:pt x="43980" y="9880"/>
                  </a:lnTo>
                  <a:lnTo>
                    <a:pt x="43980" y="0"/>
                  </a:lnTo>
                  <a:close/>
                </a:path>
                <a:path w="98425" h="69215">
                  <a:moveTo>
                    <a:pt x="71170" y="59309"/>
                  </a:moveTo>
                  <a:lnTo>
                    <a:pt x="54368" y="59309"/>
                  </a:lnTo>
                  <a:lnTo>
                    <a:pt x="54368" y="69189"/>
                  </a:lnTo>
                  <a:lnTo>
                    <a:pt x="71170" y="69189"/>
                  </a:lnTo>
                  <a:lnTo>
                    <a:pt x="71170" y="59309"/>
                  </a:lnTo>
                  <a:close/>
                </a:path>
                <a:path w="98425" h="69215">
                  <a:moveTo>
                    <a:pt x="71170" y="39535"/>
                  </a:moveTo>
                  <a:lnTo>
                    <a:pt x="54368" y="39535"/>
                  </a:lnTo>
                  <a:lnTo>
                    <a:pt x="54368" y="49415"/>
                  </a:lnTo>
                  <a:lnTo>
                    <a:pt x="71170" y="49415"/>
                  </a:lnTo>
                  <a:lnTo>
                    <a:pt x="71170" y="39535"/>
                  </a:lnTo>
                  <a:close/>
                </a:path>
                <a:path w="98425" h="69215">
                  <a:moveTo>
                    <a:pt x="71170" y="19773"/>
                  </a:moveTo>
                  <a:lnTo>
                    <a:pt x="54368" y="19773"/>
                  </a:lnTo>
                  <a:lnTo>
                    <a:pt x="54368" y="29654"/>
                  </a:lnTo>
                  <a:lnTo>
                    <a:pt x="71170" y="29654"/>
                  </a:lnTo>
                  <a:lnTo>
                    <a:pt x="71170" y="19773"/>
                  </a:lnTo>
                  <a:close/>
                </a:path>
                <a:path w="98425" h="69215">
                  <a:moveTo>
                    <a:pt x="71170" y="0"/>
                  </a:moveTo>
                  <a:lnTo>
                    <a:pt x="54368" y="0"/>
                  </a:lnTo>
                  <a:lnTo>
                    <a:pt x="54368" y="9880"/>
                  </a:lnTo>
                  <a:lnTo>
                    <a:pt x="71170" y="9880"/>
                  </a:lnTo>
                  <a:lnTo>
                    <a:pt x="71170" y="0"/>
                  </a:lnTo>
                  <a:close/>
                </a:path>
                <a:path w="98425" h="69215">
                  <a:moveTo>
                    <a:pt x="98361" y="59309"/>
                  </a:moveTo>
                  <a:lnTo>
                    <a:pt x="81559" y="59309"/>
                  </a:lnTo>
                  <a:lnTo>
                    <a:pt x="81559" y="69189"/>
                  </a:lnTo>
                  <a:lnTo>
                    <a:pt x="98361" y="69189"/>
                  </a:lnTo>
                  <a:lnTo>
                    <a:pt x="98361" y="59309"/>
                  </a:lnTo>
                  <a:close/>
                </a:path>
                <a:path w="98425" h="69215">
                  <a:moveTo>
                    <a:pt x="98361" y="39535"/>
                  </a:moveTo>
                  <a:lnTo>
                    <a:pt x="81559" y="39535"/>
                  </a:lnTo>
                  <a:lnTo>
                    <a:pt x="81559" y="49415"/>
                  </a:lnTo>
                  <a:lnTo>
                    <a:pt x="98361" y="49415"/>
                  </a:lnTo>
                  <a:lnTo>
                    <a:pt x="98361" y="39535"/>
                  </a:lnTo>
                  <a:close/>
                </a:path>
                <a:path w="98425" h="69215">
                  <a:moveTo>
                    <a:pt x="98361" y="19773"/>
                  </a:moveTo>
                  <a:lnTo>
                    <a:pt x="81559" y="19773"/>
                  </a:lnTo>
                  <a:lnTo>
                    <a:pt x="81559" y="29654"/>
                  </a:lnTo>
                  <a:lnTo>
                    <a:pt x="98361" y="29654"/>
                  </a:lnTo>
                  <a:lnTo>
                    <a:pt x="98361" y="19773"/>
                  </a:lnTo>
                  <a:close/>
                </a:path>
                <a:path w="98425" h="69215">
                  <a:moveTo>
                    <a:pt x="98361" y="0"/>
                  </a:moveTo>
                  <a:lnTo>
                    <a:pt x="81559" y="0"/>
                  </a:lnTo>
                  <a:lnTo>
                    <a:pt x="81559" y="9880"/>
                  </a:lnTo>
                  <a:lnTo>
                    <a:pt x="98361" y="9880"/>
                  </a:lnTo>
                  <a:lnTo>
                    <a:pt x="98361" y="0"/>
                  </a:lnTo>
                  <a:close/>
                </a:path>
              </a:pathLst>
            </a:custGeom>
            <a:solidFill>
              <a:srgbClr val="FFFFFF"/>
            </a:solidFill>
          </p:spPr>
          <p:txBody>
            <a:bodyPr wrap="square" lIns="0" tIns="0" rIns="0" bIns="0" rtlCol="0"/>
            <a:lstStyle/>
            <a:p>
              <a:endParaRPr/>
            </a:p>
          </p:txBody>
        </p:sp>
        <p:pic>
          <p:nvPicPr>
            <p:cNvPr id="254" name="object 81">
              <a:extLst>
                <a:ext uri="{FF2B5EF4-FFF2-40B4-BE49-F238E27FC236}">
                  <a16:creationId xmlns:a16="http://schemas.microsoft.com/office/drawing/2014/main" id="{D396DFA6-295C-2566-54A2-A3DBC09FA4BE}"/>
                </a:ext>
              </a:extLst>
            </p:cNvPr>
            <p:cNvPicPr/>
            <p:nvPr/>
          </p:nvPicPr>
          <p:blipFill>
            <a:blip r:embed="rId27" cstate="print"/>
            <a:stretch>
              <a:fillRect/>
            </a:stretch>
          </p:blipFill>
          <p:spPr>
            <a:xfrm>
              <a:off x="5616450" y="907567"/>
              <a:ext cx="144297" cy="233743"/>
            </a:xfrm>
            <a:prstGeom prst="rect">
              <a:avLst/>
            </a:prstGeom>
          </p:spPr>
        </p:pic>
        <p:pic>
          <p:nvPicPr>
            <p:cNvPr id="255" name="object 82">
              <a:extLst>
                <a:ext uri="{FF2B5EF4-FFF2-40B4-BE49-F238E27FC236}">
                  <a16:creationId xmlns:a16="http://schemas.microsoft.com/office/drawing/2014/main" id="{47FD781A-C1B6-FC6F-3E8C-35E7AAEA5115}"/>
                </a:ext>
              </a:extLst>
            </p:cNvPr>
            <p:cNvPicPr/>
            <p:nvPr/>
          </p:nvPicPr>
          <p:blipFill>
            <a:blip r:embed="rId28" cstate="print"/>
            <a:stretch>
              <a:fillRect/>
            </a:stretch>
          </p:blipFill>
          <p:spPr>
            <a:xfrm>
              <a:off x="5891158" y="1022668"/>
              <a:ext cx="138626" cy="173647"/>
            </a:xfrm>
            <a:prstGeom prst="rect">
              <a:avLst/>
            </a:prstGeom>
          </p:spPr>
        </p:pic>
      </p:grpSp>
      <p:grpSp>
        <p:nvGrpSpPr>
          <p:cNvPr id="256" name="object 83">
            <a:extLst>
              <a:ext uri="{FF2B5EF4-FFF2-40B4-BE49-F238E27FC236}">
                <a16:creationId xmlns:a16="http://schemas.microsoft.com/office/drawing/2014/main" id="{E3A8F419-F663-D918-B6FC-90050610B910}"/>
              </a:ext>
            </a:extLst>
          </p:cNvPr>
          <p:cNvGrpSpPr/>
          <p:nvPr/>
        </p:nvGrpSpPr>
        <p:grpSpPr>
          <a:xfrm>
            <a:off x="287985" y="4086009"/>
            <a:ext cx="648335" cy="648335"/>
            <a:chOff x="287985" y="4086009"/>
            <a:chExt cx="648335" cy="648335"/>
          </a:xfrm>
        </p:grpSpPr>
        <p:sp>
          <p:nvSpPr>
            <p:cNvPr id="257" name="object 84">
              <a:extLst>
                <a:ext uri="{FF2B5EF4-FFF2-40B4-BE49-F238E27FC236}">
                  <a16:creationId xmlns:a16="http://schemas.microsoft.com/office/drawing/2014/main" id="{A1789CB2-67FB-40F0-A7BF-0D9371DE2AE2}"/>
                </a:ext>
              </a:extLst>
            </p:cNvPr>
            <p:cNvSpPr/>
            <p:nvPr/>
          </p:nvSpPr>
          <p:spPr>
            <a:xfrm>
              <a:off x="287985" y="4212467"/>
              <a:ext cx="80645" cy="335915"/>
            </a:xfrm>
            <a:custGeom>
              <a:avLst/>
              <a:gdLst/>
              <a:ahLst/>
              <a:cxnLst/>
              <a:rect l="l" t="t" r="r" b="b"/>
              <a:pathLst>
                <a:path w="80645" h="335914">
                  <a:moveTo>
                    <a:pt x="68132" y="0"/>
                  </a:moveTo>
                  <a:lnTo>
                    <a:pt x="30113" y="60947"/>
                  </a:lnTo>
                  <a:lnTo>
                    <a:pt x="13717" y="103960"/>
                  </a:lnTo>
                  <a:lnTo>
                    <a:pt x="3512" y="149655"/>
                  </a:lnTo>
                  <a:lnTo>
                    <a:pt x="0" y="197543"/>
                  </a:lnTo>
                  <a:lnTo>
                    <a:pt x="3512" y="245410"/>
                  </a:lnTo>
                  <a:lnTo>
                    <a:pt x="13717" y="291107"/>
                  </a:lnTo>
                  <a:lnTo>
                    <a:pt x="30113" y="334123"/>
                  </a:lnTo>
                  <a:lnTo>
                    <a:pt x="31007" y="335736"/>
                  </a:lnTo>
                  <a:lnTo>
                    <a:pt x="40162" y="319516"/>
                  </a:lnTo>
                  <a:lnTo>
                    <a:pt x="55961" y="284040"/>
                  </a:lnTo>
                  <a:lnTo>
                    <a:pt x="69024" y="243292"/>
                  </a:lnTo>
                  <a:lnTo>
                    <a:pt x="77712" y="197543"/>
                  </a:lnTo>
                  <a:lnTo>
                    <a:pt x="80347" y="143339"/>
                  </a:lnTo>
                  <a:lnTo>
                    <a:pt x="77513" y="83118"/>
                  </a:lnTo>
                  <a:lnTo>
                    <a:pt x="71420" y="23652"/>
                  </a:lnTo>
                  <a:lnTo>
                    <a:pt x="68132" y="0"/>
                  </a:lnTo>
                  <a:close/>
                </a:path>
              </a:pathLst>
            </a:custGeom>
            <a:solidFill>
              <a:srgbClr val="BFD730">
                <a:alpha val="69999"/>
              </a:srgbClr>
            </a:solidFill>
          </p:spPr>
          <p:txBody>
            <a:bodyPr wrap="square" lIns="0" tIns="0" rIns="0" bIns="0" rtlCol="0"/>
            <a:lstStyle/>
            <a:p>
              <a:endParaRPr/>
            </a:p>
          </p:txBody>
        </p:sp>
        <p:pic>
          <p:nvPicPr>
            <p:cNvPr id="258" name="object 85">
              <a:extLst>
                <a:ext uri="{FF2B5EF4-FFF2-40B4-BE49-F238E27FC236}">
                  <a16:creationId xmlns:a16="http://schemas.microsoft.com/office/drawing/2014/main" id="{96A80CC4-A423-7DAA-A28E-8835FE2EA421}"/>
                </a:ext>
              </a:extLst>
            </p:cNvPr>
            <p:cNvPicPr/>
            <p:nvPr/>
          </p:nvPicPr>
          <p:blipFill>
            <a:blip r:embed="rId29" cstate="print"/>
            <a:stretch>
              <a:fillRect/>
            </a:stretch>
          </p:blipFill>
          <p:spPr>
            <a:xfrm>
              <a:off x="322222" y="4091348"/>
              <a:ext cx="233706" cy="174628"/>
            </a:xfrm>
            <a:prstGeom prst="rect">
              <a:avLst/>
            </a:prstGeom>
          </p:spPr>
        </p:pic>
        <p:sp>
          <p:nvSpPr>
            <p:cNvPr id="259" name="object 86">
              <a:extLst>
                <a:ext uri="{FF2B5EF4-FFF2-40B4-BE49-F238E27FC236}">
                  <a16:creationId xmlns:a16="http://schemas.microsoft.com/office/drawing/2014/main" id="{BC315F75-1023-D98F-D768-046CD7855BCD}"/>
                </a:ext>
              </a:extLst>
            </p:cNvPr>
            <p:cNvSpPr/>
            <p:nvPr/>
          </p:nvSpPr>
          <p:spPr>
            <a:xfrm>
              <a:off x="824307" y="4353117"/>
              <a:ext cx="111760" cy="301625"/>
            </a:xfrm>
            <a:custGeom>
              <a:avLst/>
              <a:gdLst/>
              <a:ahLst/>
              <a:cxnLst/>
              <a:rect l="l" t="t" r="r" b="b"/>
              <a:pathLst>
                <a:path w="111759" h="301625">
                  <a:moveTo>
                    <a:pt x="106157" y="0"/>
                  </a:moveTo>
                  <a:lnTo>
                    <a:pt x="71961" y="50575"/>
                  </a:lnTo>
                  <a:lnTo>
                    <a:pt x="44386" y="104805"/>
                  </a:lnTo>
                  <a:lnTo>
                    <a:pt x="24658" y="157650"/>
                  </a:lnTo>
                  <a:lnTo>
                    <a:pt x="11538" y="207714"/>
                  </a:lnTo>
                  <a:lnTo>
                    <a:pt x="3787" y="253600"/>
                  </a:lnTo>
                  <a:lnTo>
                    <a:pt x="167" y="293912"/>
                  </a:lnTo>
                  <a:lnTo>
                    <a:pt x="4" y="301412"/>
                  </a:lnTo>
                  <a:lnTo>
                    <a:pt x="0" y="301596"/>
                  </a:lnTo>
                  <a:lnTo>
                    <a:pt x="32206" y="269451"/>
                  </a:lnTo>
                  <a:lnTo>
                    <a:pt x="59480" y="233304"/>
                  </a:lnTo>
                  <a:lnTo>
                    <a:pt x="81566" y="193473"/>
                  </a:lnTo>
                  <a:lnTo>
                    <a:pt x="97963" y="150458"/>
                  </a:lnTo>
                  <a:lnTo>
                    <a:pt x="108158" y="104805"/>
                  </a:lnTo>
                  <a:lnTo>
                    <a:pt x="111679" y="56883"/>
                  </a:lnTo>
                  <a:lnTo>
                    <a:pt x="108168" y="9005"/>
                  </a:lnTo>
                  <a:lnTo>
                    <a:pt x="106157" y="0"/>
                  </a:lnTo>
                  <a:close/>
                </a:path>
              </a:pathLst>
            </a:custGeom>
            <a:solidFill>
              <a:srgbClr val="D5E15B">
                <a:alpha val="69999"/>
              </a:srgbClr>
            </a:solidFill>
          </p:spPr>
          <p:txBody>
            <a:bodyPr wrap="square" lIns="0" tIns="0" rIns="0" bIns="0" rtlCol="0"/>
            <a:lstStyle/>
            <a:p>
              <a:endParaRPr/>
            </a:p>
          </p:txBody>
        </p:sp>
        <p:sp>
          <p:nvSpPr>
            <p:cNvPr id="260" name="object 87">
              <a:extLst>
                <a:ext uri="{FF2B5EF4-FFF2-40B4-BE49-F238E27FC236}">
                  <a16:creationId xmlns:a16="http://schemas.microsoft.com/office/drawing/2014/main" id="{F112A0F0-4C2D-3D0F-F1C4-FBB756F83FD6}"/>
                </a:ext>
              </a:extLst>
            </p:cNvPr>
            <p:cNvSpPr/>
            <p:nvPr/>
          </p:nvSpPr>
          <p:spPr>
            <a:xfrm>
              <a:off x="797005" y="4144695"/>
              <a:ext cx="139065" cy="266065"/>
            </a:xfrm>
            <a:custGeom>
              <a:avLst/>
              <a:gdLst/>
              <a:ahLst/>
              <a:cxnLst/>
              <a:rect l="l" t="t" r="r" b="b"/>
              <a:pathLst>
                <a:path w="139065" h="266064">
                  <a:moveTo>
                    <a:pt x="0" y="0"/>
                  </a:moveTo>
                  <a:lnTo>
                    <a:pt x="7714" y="47925"/>
                  </a:lnTo>
                  <a:lnTo>
                    <a:pt x="19334" y="89619"/>
                  </a:lnTo>
                  <a:lnTo>
                    <a:pt x="37051" y="133760"/>
                  </a:lnTo>
                  <a:lnTo>
                    <a:pt x="62084" y="178847"/>
                  </a:lnTo>
                  <a:lnTo>
                    <a:pt x="95652" y="223375"/>
                  </a:lnTo>
                  <a:lnTo>
                    <a:pt x="138958" y="265828"/>
                  </a:lnTo>
                  <a:lnTo>
                    <a:pt x="138982" y="265309"/>
                  </a:lnTo>
                  <a:lnTo>
                    <a:pt x="135471" y="217427"/>
                  </a:lnTo>
                  <a:lnTo>
                    <a:pt x="125266" y="171732"/>
                  </a:lnTo>
                  <a:lnTo>
                    <a:pt x="108869" y="128719"/>
                  </a:lnTo>
                  <a:lnTo>
                    <a:pt x="86783" y="88889"/>
                  </a:lnTo>
                  <a:lnTo>
                    <a:pt x="59508" y="52744"/>
                  </a:lnTo>
                  <a:lnTo>
                    <a:pt x="27547" y="20784"/>
                  </a:lnTo>
                  <a:lnTo>
                    <a:pt x="0" y="0"/>
                  </a:lnTo>
                  <a:close/>
                </a:path>
              </a:pathLst>
            </a:custGeom>
            <a:solidFill>
              <a:srgbClr val="8DC63F">
                <a:alpha val="69999"/>
              </a:srgbClr>
            </a:solidFill>
          </p:spPr>
          <p:txBody>
            <a:bodyPr wrap="square" lIns="0" tIns="0" rIns="0" bIns="0" rtlCol="0"/>
            <a:lstStyle/>
            <a:p>
              <a:endParaRPr/>
            </a:p>
          </p:txBody>
        </p:sp>
        <p:pic>
          <p:nvPicPr>
            <p:cNvPr id="261" name="object 88">
              <a:extLst>
                <a:ext uri="{FF2B5EF4-FFF2-40B4-BE49-F238E27FC236}">
                  <a16:creationId xmlns:a16="http://schemas.microsoft.com/office/drawing/2014/main" id="{1E45A19C-BEB4-70FB-EACE-5B8AC8E021B0}"/>
                </a:ext>
              </a:extLst>
            </p:cNvPr>
            <p:cNvPicPr/>
            <p:nvPr/>
          </p:nvPicPr>
          <p:blipFill>
            <a:blip r:embed="rId30" cstate="print"/>
            <a:stretch>
              <a:fillRect/>
            </a:stretch>
          </p:blipFill>
          <p:spPr>
            <a:xfrm>
              <a:off x="308347" y="4521008"/>
              <a:ext cx="217401" cy="200913"/>
            </a:xfrm>
            <a:prstGeom prst="rect">
              <a:avLst/>
            </a:prstGeom>
          </p:spPr>
        </p:pic>
        <p:sp>
          <p:nvSpPr>
            <p:cNvPr id="262" name="object 89">
              <a:extLst>
                <a:ext uri="{FF2B5EF4-FFF2-40B4-BE49-F238E27FC236}">
                  <a16:creationId xmlns:a16="http://schemas.microsoft.com/office/drawing/2014/main" id="{51778742-9D41-80B7-D5F7-9D893A55A52F}"/>
                </a:ext>
              </a:extLst>
            </p:cNvPr>
            <p:cNvSpPr/>
            <p:nvPr/>
          </p:nvSpPr>
          <p:spPr>
            <a:xfrm>
              <a:off x="488937" y="4086009"/>
              <a:ext cx="351790" cy="648335"/>
            </a:xfrm>
            <a:custGeom>
              <a:avLst/>
              <a:gdLst/>
              <a:ahLst/>
              <a:cxnLst/>
              <a:rect l="l" t="t" r="r" b="b"/>
              <a:pathLst>
                <a:path w="351790" h="648335">
                  <a:moveTo>
                    <a:pt x="344830" y="88696"/>
                  </a:moveTo>
                  <a:lnTo>
                    <a:pt x="299466" y="52209"/>
                  </a:lnTo>
                  <a:lnTo>
                    <a:pt x="259626" y="30124"/>
                  </a:lnTo>
                  <a:lnTo>
                    <a:pt x="216611" y="13728"/>
                  </a:lnTo>
                  <a:lnTo>
                    <a:pt x="170916" y="3517"/>
                  </a:lnTo>
                  <a:lnTo>
                    <a:pt x="123037" y="0"/>
                  </a:lnTo>
                  <a:lnTo>
                    <a:pt x="75158" y="3517"/>
                  </a:lnTo>
                  <a:lnTo>
                    <a:pt x="29464" y="13728"/>
                  </a:lnTo>
                  <a:lnTo>
                    <a:pt x="11036" y="20751"/>
                  </a:lnTo>
                  <a:lnTo>
                    <a:pt x="23317" y="28244"/>
                  </a:lnTo>
                  <a:lnTo>
                    <a:pt x="88582" y="57683"/>
                  </a:lnTo>
                  <a:lnTo>
                    <a:pt x="131229" y="70853"/>
                  </a:lnTo>
                  <a:lnTo>
                    <a:pt x="180835" y="81508"/>
                  </a:lnTo>
                  <a:lnTo>
                    <a:pt x="237604" y="88531"/>
                  </a:lnTo>
                  <a:lnTo>
                    <a:pt x="301739" y="90843"/>
                  </a:lnTo>
                  <a:lnTo>
                    <a:pt x="344830" y="88696"/>
                  </a:lnTo>
                  <a:close/>
                </a:path>
                <a:path w="351790" h="648335">
                  <a:moveTo>
                    <a:pt x="351688" y="552437"/>
                  </a:moveTo>
                  <a:lnTo>
                    <a:pt x="343077" y="552437"/>
                  </a:lnTo>
                  <a:lnTo>
                    <a:pt x="303199" y="553796"/>
                  </a:lnTo>
                  <a:lnTo>
                    <a:pt x="262585" y="556780"/>
                  </a:lnTo>
                  <a:lnTo>
                    <a:pt x="222719" y="561809"/>
                  </a:lnTo>
                  <a:lnTo>
                    <a:pt x="163677" y="572973"/>
                  </a:lnTo>
                  <a:lnTo>
                    <a:pt x="109461" y="586422"/>
                  </a:lnTo>
                  <a:lnTo>
                    <a:pt x="60921" y="601014"/>
                  </a:lnTo>
                  <a:lnTo>
                    <a:pt x="18910" y="615645"/>
                  </a:lnTo>
                  <a:lnTo>
                    <a:pt x="0" y="623049"/>
                  </a:lnTo>
                  <a:lnTo>
                    <a:pt x="29464" y="634276"/>
                  </a:lnTo>
                  <a:lnTo>
                    <a:pt x="75158" y="644486"/>
                  </a:lnTo>
                  <a:lnTo>
                    <a:pt x="123037" y="647992"/>
                  </a:lnTo>
                  <a:lnTo>
                    <a:pt x="170916" y="644486"/>
                  </a:lnTo>
                  <a:lnTo>
                    <a:pt x="216611" y="634276"/>
                  </a:lnTo>
                  <a:lnTo>
                    <a:pt x="259626" y="617880"/>
                  </a:lnTo>
                  <a:lnTo>
                    <a:pt x="299466" y="595795"/>
                  </a:lnTo>
                  <a:lnTo>
                    <a:pt x="335610" y="568528"/>
                  </a:lnTo>
                  <a:lnTo>
                    <a:pt x="351688" y="552437"/>
                  </a:lnTo>
                  <a:close/>
                </a:path>
              </a:pathLst>
            </a:custGeom>
            <a:solidFill>
              <a:srgbClr val="D5E15B">
                <a:alpha val="69999"/>
              </a:srgbClr>
            </a:solidFill>
          </p:spPr>
          <p:txBody>
            <a:bodyPr wrap="square" lIns="0" tIns="0" rIns="0" bIns="0" rtlCol="0"/>
            <a:lstStyle/>
            <a:p>
              <a:endParaRPr/>
            </a:p>
          </p:txBody>
        </p:sp>
        <p:pic>
          <p:nvPicPr>
            <p:cNvPr id="263" name="object 90">
              <a:extLst>
                <a:ext uri="{FF2B5EF4-FFF2-40B4-BE49-F238E27FC236}">
                  <a16:creationId xmlns:a16="http://schemas.microsoft.com/office/drawing/2014/main" id="{6AE130AC-4BA4-5203-B92D-5044CDFFEE26}"/>
                </a:ext>
              </a:extLst>
            </p:cNvPr>
            <p:cNvPicPr/>
            <p:nvPr/>
          </p:nvPicPr>
          <p:blipFill>
            <a:blip r:embed="rId31" cstate="print"/>
            <a:stretch>
              <a:fillRect/>
            </a:stretch>
          </p:blipFill>
          <p:spPr>
            <a:xfrm>
              <a:off x="412733" y="4229154"/>
              <a:ext cx="398509" cy="361706"/>
            </a:xfrm>
            <a:prstGeom prst="rect">
              <a:avLst/>
            </a:prstGeom>
          </p:spPr>
        </p:pic>
      </p:grpSp>
      <p:grpSp>
        <p:nvGrpSpPr>
          <p:cNvPr id="264" name="object 91">
            <a:extLst>
              <a:ext uri="{FF2B5EF4-FFF2-40B4-BE49-F238E27FC236}">
                <a16:creationId xmlns:a16="http://schemas.microsoft.com/office/drawing/2014/main" id="{11D5F94D-A816-6C44-8C3B-7E841F85C6DB}"/>
              </a:ext>
            </a:extLst>
          </p:cNvPr>
          <p:cNvGrpSpPr/>
          <p:nvPr/>
        </p:nvGrpSpPr>
        <p:grpSpPr>
          <a:xfrm>
            <a:off x="5489980" y="4086009"/>
            <a:ext cx="648335" cy="648335"/>
            <a:chOff x="5489980" y="4086009"/>
            <a:chExt cx="648335" cy="648335"/>
          </a:xfrm>
        </p:grpSpPr>
        <p:sp>
          <p:nvSpPr>
            <p:cNvPr id="265" name="object 92">
              <a:extLst>
                <a:ext uri="{FF2B5EF4-FFF2-40B4-BE49-F238E27FC236}">
                  <a16:creationId xmlns:a16="http://schemas.microsoft.com/office/drawing/2014/main" id="{9F66CA13-7BE8-A8A9-BA6D-2D2FFEF04248}"/>
                </a:ext>
              </a:extLst>
            </p:cNvPr>
            <p:cNvSpPr/>
            <p:nvPr/>
          </p:nvSpPr>
          <p:spPr>
            <a:xfrm>
              <a:off x="5489980" y="4212472"/>
              <a:ext cx="80645" cy="335915"/>
            </a:xfrm>
            <a:custGeom>
              <a:avLst/>
              <a:gdLst/>
              <a:ahLst/>
              <a:cxnLst/>
              <a:rect l="l" t="t" r="r" b="b"/>
              <a:pathLst>
                <a:path w="80645" h="335914">
                  <a:moveTo>
                    <a:pt x="68137" y="0"/>
                  </a:moveTo>
                  <a:lnTo>
                    <a:pt x="30124" y="60942"/>
                  </a:lnTo>
                  <a:lnTo>
                    <a:pt x="13730" y="103955"/>
                  </a:lnTo>
                  <a:lnTo>
                    <a:pt x="3526" y="149650"/>
                  </a:lnTo>
                  <a:lnTo>
                    <a:pt x="0" y="197539"/>
                  </a:lnTo>
                  <a:lnTo>
                    <a:pt x="3526" y="245405"/>
                  </a:lnTo>
                  <a:lnTo>
                    <a:pt x="13730" y="291103"/>
                  </a:lnTo>
                  <a:lnTo>
                    <a:pt x="30124" y="334118"/>
                  </a:lnTo>
                  <a:lnTo>
                    <a:pt x="31015" y="335725"/>
                  </a:lnTo>
                  <a:lnTo>
                    <a:pt x="40167" y="319511"/>
                  </a:lnTo>
                  <a:lnTo>
                    <a:pt x="55966" y="284035"/>
                  </a:lnTo>
                  <a:lnTo>
                    <a:pt x="69029" y="243287"/>
                  </a:lnTo>
                  <a:lnTo>
                    <a:pt x="77717" y="197539"/>
                  </a:lnTo>
                  <a:lnTo>
                    <a:pt x="80353" y="143334"/>
                  </a:lnTo>
                  <a:lnTo>
                    <a:pt x="77518" y="83113"/>
                  </a:lnTo>
                  <a:lnTo>
                    <a:pt x="71425" y="23647"/>
                  </a:lnTo>
                  <a:lnTo>
                    <a:pt x="68137" y="0"/>
                  </a:lnTo>
                  <a:close/>
                </a:path>
              </a:pathLst>
            </a:custGeom>
            <a:solidFill>
              <a:srgbClr val="BFD730">
                <a:alpha val="69999"/>
              </a:srgbClr>
            </a:solidFill>
          </p:spPr>
          <p:txBody>
            <a:bodyPr wrap="square" lIns="0" tIns="0" rIns="0" bIns="0" rtlCol="0"/>
            <a:lstStyle/>
            <a:p>
              <a:endParaRPr/>
            </a:p>
          </p:txBody>
        </p:sp>
        <p:pic>
          <p:nvPicPr>
            <p:cNvPr id="266" name="object 93">
              <a:extLst>
                <a:ext uri="{FF2B5EF4-FFF2-40B4-BE49-F238E27FC236}">
                  <a16:creationId xmlns:a16="http://schemas.microsoft.com/office/drawing/2014/main" id="{BBC3B1CF-05FC-D61B-AE28-607ADC7C56FE}"/>
                </a:ext>
              </a:extLst>
            </p:cNvPr>
            <p:cNvPicPr/>
            <p:nvPr/>
          </p:nvPicPr>
          <p:blipFill>
            <a:blip r:embed="rId32" cstate="print"/>
            <a:stretch>
              <a:fillRect/>
            </a:stretch>
          </p:blipFill>
          <p:spPr>
            <a:xfrm>
              <a:off x="5524230" y="4091347"/>
              <a:ext cx="233698" cy="174626"/>
            </a:xfrm>
            <a:prstGeom prst="rect">
              <a:avLst/>
            </a:prstGeom>
          </p:spPr>
        </p:pic>
        <p:sp>
          <p:nvSpPr>
            <p:cNvPr id="267" name="object 94">
              <a:extLst>
                <a:ext uri="{FF2B5EF4-FFF2-40B4-BE49-F238E27FC236}">
                  <a16:creationId xmlns:a16="http://schemas.microsoft.com/office/drawing/2014/main" id="{77F6BA35-45C0-5E1B-B28D-F0C7782966B1}"/>
                </a:ext>
              </a:extLst>
            </p:cNvPr>
            <p:cNvSpPr/>
            <p:nvPr/>
          </p:nvSpPr>
          <p:spPr>
            <a:xfrm>
              <a:off x="6026307" y="4353121"/>
              <a:ext cx="111760" cy="301625"/>
            </a:xfrm>
            <a:custGeom>
              <a:avLst/>
              <a:gdLst/>
              <a:ahLst/>
              <a:cxnLst/>
              <a:rect l="l" t="t" r="r" b="b"/>
              <a:pathLst>
                <a:path w="111760" h="301625">
                  <a:moveTo>
                    <a:pt x="106155" y="0"/>
                  </a:moveTo>
                  <a:lnTo>
                    <a:pt x="71961" y="50571"/>
                  </a:lnTo>
                  <a:lnTo>
                    <a:pt x="44386" y="104801"/>
                  </a:lnTo>
                  <a:lnTo>
                    <a:pt x="24658" y="157646"/>
                  </a:lnTo>
                  <a:lnTo>
                    <a:pt x="11538" y="207710"/>
                  </a:lnTo>
                  <a:lnTo>
                    <a:pt x="3787" y="253596"/>
                  </a:lnTo>
                  <a:lnTo>
                    <a:pt x="167" y="293908"/>
                  </a:lnTo>
                  <a:lnTo>
                    <a:pt x="4" y="301408"/>
                  </a:lnTo>
                  <a:lnTo>
                    <a:pt x="0" y="301594"/>
                  </a:lnTo>
                  <a:lnTo>
                    <a:pt x="32206" y="269447"/>
                  </a:lnTo>
                  <a:lnTo>
                    <a:pt x="59480" y="233301"/>
                  </a:lnTo>
                  <a:lnTo>
                    <a:pt x="81565" y="193469"/>
                  </a:lnTo>
                  <a:lnTo>
                    <a:pt x="97960" y="150454"/>
                  </a:lnTo>
                  <a:lnTo>
                    <a:pt x="108155" y="104801"/>
                  </a:lnTo>
                  <a:lnTo>
                    <a:pt x="111678" y="56880"/>
                  </a:lnTo>
                  <a:lnTo>
                    <a:pt x="108165" y="9001"/>
                  </a:lnTo>
                  <a:lnTo>
                    <a:pt x="106155" y="0"/>
                  </a:lnTo>
                  <a:close/>
                </a:path>
              </a:pathLst>
            </a:custGeom>
            <a:solidFill>
              <a:srgbClr val="D5E15B">
                <a:alpha val="69999"/>
              </a:srgbClr>
            </a:solidFill>
          </p:spPr>
          <p:txBody>
            <a:bodyPr wrap="square" lIns="0" tIns="0" rIns="0" bIns="0" rtlCol="0"/>
            <a:lstStyle/>
            <a:p>
              <a:endParaRPr/>
            </a:p>
          </p:txBody>
        </p:sp>
        <p:sp>
          <p:nvSpPr>
            <p:cNvPr id="268" name="object 95">
              <a:extLst>
                <a:ext uri="{FF2B5EF4-FFF2-40B4-BE49-F238E27FC236}">
                  <a16:creationId xmlns:a16="http://schemas.microsoft.com/office/drawing/2014/main" id="{8DEA6034-F1C3-D3A9-50F6-6F64CC622E0D}"/>
                </a:ext>
              </a:extLst>
            </p:cNvPr>
            <p:cNvSpPr/>
            <p:nvPr/>
          </p:nvSpPr>
          <p:spPr>
            <a:xfrm>
              <a:off x="5999005" y="4144694"/>
              <a:ext cx="139065" cy="266065"/>
            </a:xfrm>
            <a:custGeom>
              <a:avLst/>
              <a:gdLst/>
              <a:ahLst/>
              <a:cxnLst/>
              <a:rect l="l" t="t" r="r" b="b"/>
              <a:pathLst>
                <a:path w="139064" h="266064">
                  <a:moveTo>
                    <a:pt x="0" y="0"/>
                  </a:moveTo>
                  <a:lnTo>
                    <a:pt x="7712" y="47926"/>
                  </a:lnTo>
                  <a:lnTo>
                    <a:pt x="19331" y="89619"/>
                  </a:lnTo>
                  <a:lnTo>
                    <a:pt x="37046" y="133761"/>
                  </a:lnTo>
                  <a:lnTo>
                    <a:pt x="62079" y="178848"/>
                  </a:lnTo>
                  <a:lnTo>
                    <a:pt x="95648" y="223376"/>
                  </a:lnTo>
                  <a:lnTo>
                    <a:pt x="138955" y="265826"/>
                  </a:lnTo>
                  <a:lnTo>
                    <a:pt x="138979" y="265310"/>
                  </a:lnTo>
                  <a:lnTo>
                    <a:pt x="135467" y="217428"/>
                  </a:lnTo>
                  <a:lnTo>
                    <a:pt x="125262" y="171733"/>
                  </a:lnTo>
                  <a:lnTo>
                    <a:pt x="108867" y="128720"/>
                  </a:lnTo>
                  <a:lnTo>
                    <a:pt x="86781" y="88890"/>
                  </a:lnTo>
                  <a:lnTo>
                    <a:pt x="59508" y="52744"/>
                  </a:lnTo>
                  <a:lnTo>
                    <a:pt x="27547" y="20785"/>
                  </a:lnTo>
                  <a:lnTo>
                    <a:pt x="0" y="0"/>
                  </a:lnTo>
                  <a:close/>
                </a:path>
              </a:pathLst>
            </a:custGeom>
            <a:solidFill>
              <a:srgbClr val="8DC63F">
                <a:alpha val="69999"/>
              </a:srgbClr>
            </a:solidFill>
          </p:spPr>
          <p:txBody>
            <a:bodyPr wrap="square" lIns="0" tIns="0" rIns="0" bIns="0" rtlCol="0"/>
            <a:lstStyle/>
            <a:p>
              <a:endParaRPr/>
            </a:p>
          </p:txBody>
        </p:sp>
        <p:pic>
          <p:nvPicPr>
            <p:cNvPr id="269" name="object 96">
              <a:extLst>
                <a:ext uri="{FF2B5EF4-FFF2-40B4-BE49-F238E27FC236}">
                  <a16:creationId xmlns:a16="http://schemas.microsoft.com/office/drawing/2014/main" id="{222EF91D-F5C5-A797-C7E2-9F50B3686FED}"/>
                </a:ext>
              </a:extLst>
            </p:cNvPr>
            <p:cNvPicPr/>
            <p:nvPr/>
          </p:nvPicPr>
          <p:blipFill>
            <a:blip r:embed="rId33" cstate="print"/>
            <a:stretch>
              <a:fillRect/>
            </a:stretch>
          </p:blipFill>
          <p:spPr>
            <a:xfrm>
              <a:off x="5510357" y="4521013"/>
              <a:ext cx="217392" cy="200909"/>
            </a:xfrm>
            <a:prstGeom prst="rect">
              <a:avLst/>
            </a:prstGeom>
          </p:spPr>
        </p:pic>
        <p:sp>
          <p:nvSpPr>
            <p:cNvPr id="270" name="object 97">
              <a:extLst>
                <a:ext uri="{FF2B5EF4-FFF2-40B4-BE49-F238E27FC236}">
                  <a16:creationId xmlns:a16="http://schemas.microsoft.com/office/drawing/2014/main" id="{F325BB91-31D9-DAE3-EBDC-59D19C6F19C7}"/>
                </a:ext>
              </a:extLst>
            </p:cNvPr>
            <p:cNvSpPr/>
            <p:nvPr/>
          </p:nvSpPr>
          <p:spPr>
            <a:xfrm>
              <a:off x="5690946" y="4086021"/>
              <a:ext cx="351790" cy="648335"/>
            </a:xfrm>
            <a:custGeom>
              <a:avLst/>
              <a:gdLst/>
              <a:ahLst/>
              <a:cxnLst/>
              <a:rect l="l" t="t" r="r" b="b"/>
              <a:pathLst>
                <a:path w="351789" h="648335">
                  <a:moveTo>
                    <a:pt x="344817" y="88671"/>
                  </a:moveTo>
                  <a:lnTo>
                    <a:pt x="299453" y="52197"/>
                  </a:lnTo>
                  <a:lnTo>
                    <a:pt x="259626" y="30111"/>
                  </a:lnTo>
                  <a:lnTo>
                    <a:pt x="216611" y="13716"/>
                  </a:lnTo>
                  <a:lnTo>
                    <a:pt x="170916" y="3505"/>
                  </a:lnTo>
                  <a:lnTo>
                    <a:pt x="123037" y="0"/>
                  </a:lnTo>
                  <a:lnTo>
                    <a:pt x="75158" y="3505"/>
                  </a:lnTo>
                  <a:lnTo>
                    <a:pt x="29451" y="13716"/>
                  </a:lnTo>
                  <a:lnTo>
                    <a:pt x="11023" y="20739"/>
                  </a:lnTo>
                  <a:lnTo>
                    <a:pt x="23304" y="28232"/>
                  </a:lnTo>
                  <a:lnTo>
                    <a:pt x="88569" y="57670"/>
                  </a:lnTo>
                  <a:lnTo>
                    <a:pt x="131216" y="70840"/>
                  </a:lnTo>
                  <a:lnTo>
                    <a:pt x="180835" y="81495"/>
                  </a:lnTo>
                  <a:lnTo>
                    <a:pt x="237604" y="88519"/>
                  </a:lnTo>
                  <a:lnTo>
                    <a:pt x="301739" y="90830"/>
                  </a:lnTo>
                  <a:lnTo>
                    <a:pt x="344817" y="88671"/>
                  </a:lnTo>
                  <a:close/>
                </a:path>
                <a:path w="351789" h="648335">
                  <a:moveTo>
                    <a:pt x="351688" y="552424"/>
                  </a:moveTo>
                  <a:lnTo>
                    <a:pt x="343065" y="552424"/>
                  </a:lnTo>
                  <a:lnTo>
                    <a:pt x="303187" y="553783"/>
                  </a:lnTo>
                  <a:lnTo>
                    <a:pt x="262572" y="556768"/>
                  </a:lnTo>
                  <a:lnTo>
                    <a:pt x="222707" y="561797"/>
                  </a:lnTo>
                  <a:lnTo>
                    <a:pt x="163664" y="572960"/>
                  </a:lnTo>
                  <a:lnTo>
                    <a:pt x="109448" y="586409"/>
                  </a:lnTo>
                  <a:lnTo>
                    <a:pt x="60909" y="601002"/>
                  </a:lnTo>
                  <a:lnTo>
                    <a:pt x="18897" y="615632"/>
                  </a:lnTo>
                  <a:lnTo>
                    <a:pt x="0" y="623036"/>
                  </a:lnTo>
                  <a:lnTo>
                    <a:pt x="29451" y="634263"/>
                  </a:lnTo>
                  <a:lnTo>
                    <a:pt x="75158" y="644474"/>
                  </a:lnTo>
                  <a:lnTo>
                    <a:pt x="123024" y="647979"/>
                  </a:lnTo>
                  <a:lnTo>
                    <a:pt x="170916" y="644474"/>
                  </a:lnTo>
                  <a:lnTo>
                    <a:pt x="216611" y="634263"/>
                  </a:lnTo>
                  <a:lnTo>
                    <a:pt x="259626" y="617867"/>
                  </a:lnTo>
                  <a:lnTo>
                    <a:pt x="299453" y="595782"/>
                  </a:lnTo>
                  <a:lnTo>
                    <a:pt x="335597" y="568515"/>
                  </a:lnTo>
                  <a:lnTo>
                    <a:pt x="351688" y="552424"/>
                  </a:lnTo>
                  <a:close/>
                </a:path>
              </a:pathLst>
            </a:custGeom>
            <a:solidFill>
              <a:srgbClr val="D5E15B">
                <a:alpha val="69999"/>
              </a:srgbClr>
            </a:solidFill>
          </p:spPr>
          <p:txBody>
            <a:bodyPr wrap="square" lIns="0" tIns="0" rIns="0" bIns="0" rtlCol="0"/>
            <a:lstStyle/>
            <a:p>
              <a:endParaRPr/>
            </a:p>
          </p:txBody>
        </p:sp>
        <p:pic>
          <p:nvPicPr>
            <p:cNvPr id="271" name="object 98">
              <a:extLst>
                <a:ext uri="{FF2B5EF4-FFF2-40B4-BE49-F238E27FC236}">
                  <a16:creationId xmlns:a16="http://schemas.microsoft.com/office/drawing/2014/main" id="{B582B634-5650-1A10-BA20-5A2B03F8197E}"/>
                </a:ext>
              </a:extLst>
            </p:cNvPr>
            <p:cNvPicPr/>
            <p:nvPr/>
          </p:nvPicPr>
          <p:blipFill>
            <a:blip r:embed="rId34" cstate="print"/>
            <a:stretch>
              <a:fillRect/>
            </a:stretch>
          </p:blipFill>
          <p:spPr>
            <a:xfrm>
              <a:off x="5614733" y="4229154"/>
              <a:ext cx="398509" cy="361706"/>
            </a:xfrm>
            <a:prstGeom prst="rect">
              <a:avLst/>
            </a:prstGeom>
          </p:spPr>
        </p:pic>
      </p:grpSp>
      <p:sp>
        <p:nvSpPr>
          <p:cNvPr id="240" name="object 77">
            <a:extLst>
              <a:ext uri="{FF2B5EF4-FFF2-40B4-BE49-F238E27FC236}">
                <a16:creationId xmlns:a16="http://schemas.microsoft.com/office/drawing/2014/main" id="{93D3E4D7-8F81-E3F0-C6B1-9942EA503114}"/>
              </a:ext>
            </a:extLst>
          </p:cNvPr>
          <p:cNvSpPr txBox="1"/>
          <p:nvPr/>
        </p:nvSpPr>
        <p:spPr>
          <a:xfrm>
            <a:off x="2933637" y="2953292"/>
            <a:ext cx="1654237" cy="132087"/>
          </a:xfrm>
          <a:prstGeom prst="rect">
            <a:avLst/>
          </a:prstGeom>
        </p:spPr>
        <p:txBody>
          <a:bodyPr vert="horz" wrap="square" lIns="0" tIns="16510" rIns="0" bIns="0" rtlCol="0">
            <a:spAutoFit/>
          </a:bodyPr>
          <a:lstStyle/>
          <a:p>
            <a:pPr algn="l">
              <a:lnSpc>
                <a:spcPct val="100000"/>
              </a:lnSpc>
              <a:spcBef>
                <a:spcPts val="130"/>
              </a:spcBef>
            </a:pPr>
            <a:r>
              <a:rPr lang="ja-JP" altLang="en-US" sz="750" dirty="0">
                <a:solidFill>
                  <a:schemeClr val="tx1"/>
                </a:solidFill>
                <a:latin typeface="Yu Gothic Medium" panose="020B0400000000000000" pitchFamily="34" charset="-128"/>
                <a:ea typeface="Yu Gothic Medium" panose="020B0400000000000000" pitchFamily="34" charset="-128"/>
                <a:cs typeface="Yu Gothic Pr6N M"/>
              </a:rPr>
              <a:t>制限</a:t>
            </a:r>
            <a:r>
              <a:rPr lang="ja-JP" altLang="en-US" sz="750" dirty="0" smtClean="0">
                <a:solidFill>
                  <a:schemeClr val="tx1"/>
                </a:solidFill>
                <a:latin typeface="Yu Gothic Medium" panose="020B0400000000000000" pitchFamily="34" charset="-128"/>
                <a:ea typeface="Yu Gothic Medium" panose="020B0400000000000000" pitchFamily="34" charset="-128"/>
                <a:cs typeface="Yu Gothic Pr6N M"/>
              </a:rPr>
              <a:t>なし</a:t>
            </a:r>
            <a:endParaRPr lang="ja-JP" altLang="en-US" sz="750" dirty="0">
              <a:solidFill>
                <a:schemeClr val="tx1"/>
              </a:solidFill>
              <a:latin typeface="Yu Gothic Medium" panose="020B0400000000000000" pitchFamily="34" charset="-128"/>
              <a:ea typeface="Yu Gothic Medium" panose="020B0400000000000000" pitchFamily="34" charset="-128"/>
              <a:cs typeface="Yu Gothic Pr6N M"/>
            </a:endParaRPr>
          </a:p>
        </p:txBody>
      </p:sp>
      <p:sp>
        <p:nvSpPr>
          <p:cNvPr id="242" name="object 77">
            <a:extLst>
              <a:ext uri="{FF2B5EF4-FFF2-40B4-BE49-F238E27FC236}">
                <a16:creationId xmlns:a16="http://schemas.microsoft.com/office/drawing/2014/main" id="{BB4BEEA5-10CE-216B-1BED-6BB2FF87E280}"/>
              </a:ext>
            </a:extLst>
          </p:cNvPr>
          <p:cNvSpPr txBox="1"/>
          <p:nvPr/>
        </p:nvSpPr>
        <p:spPr>
          <a:xfrm>
            <a:off x="2933637" y="3127567"/>
            <a:ext cx="1654237" cy="132087"/>
          </a:xfrm>
          <a:prstGeom prst="rect">
            <a:avLst/>
          </a:prstGeom>
        </p:spPr>
        <p:txBody>
          <a:bodyPr vert="horz" wrap="square" lIns="0" tIns="16510" rIns="0" bIns="0" rtlCol="0">
            <a:spAutoFit/>
          </a:bodyPr>
          <a:lstStyle/>
          <a:p>
            <a:pPr marR="5080" algn="l">
              <a:tabLst>
                <a:tab pos="716280" algn="l"/>
              </a:tabLst>
            </a:pP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30</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分</a:t>
            </a:r>
            <a:r>
              <a:rPr lang="ja-JP" altLang="en-US" sz="750" spc="-20" dirty="0">
                <a:solidFill>
                  <a:srgbClr val="231F20"/>
                </a:solidFill>
                <a:latin typeface="Yu Gothic Medium" panose="020B0400000000000000" pitchFamily="34" charset="-128"/>
                <a:ea typeface="Yu Gothic Medium" panose="020B0400000000000000" pitchFamily="34" charset="-128"/>
                <a:cs typeface="Yu Gothic Pr6N M"/>
              </a:rPr>
              <a:t>～</a:t>
            </a:r>
            <a:r>
              <a:rPr lang="en-US" altLang="ja-JP" sz="750" spc="-20" dirty="0">
                <a:solidFill>
                  <a:srgbClr val="231F20"/>
                </a:solidFill>
                <a:latin typeface="Yu Gothic Medium" panose="020B0400000000000000" pitchFamily="34" charset="-128"/>
                <a:ea typeface="Yu Gothic Medium" panose="020B0400000000000000" pitchFamily="34" charset="-128"/>
                <a:cs typeface="Yu Gothic Pr6N M"/>
              </a:rPr>
              <a:t>1</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時間</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15</a:t>
            </a:r>
            <a:r>
              <a:rPr lang="ja-JP" altLang="en-US" sz="750" spc="-50" dirty="0">
                <a:solidFill>
                  <a:srgbClr val="231F20"/>
                </a:solidFill>
                <a:latin typeface="Yu Gothic Medium" panose="020B0400000000000000" pitchFamily="34" charset="-128"/>
                <a:ea typeface="Yu Gothic Medium" panose="020B0400000000000000" pitchFamily="34" charset="-128"/>
                <a:cs typeface="Yu Gothic Pr6N M"/>
              </a:rPr>
              <a:t>分</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272" name="object 77">
            <a:extLst>
              <a:ext uri="{FF2B5EF4-FFF2-40B4-BE49-F238E27FC236}">
                <a16:creationId xmlns:a16="http://schemas.microsoft.com/office/drawing/2014/main" id="{207774AE-6171-3AAD-AA31-64EF0E32E4C4}"/>
              </a:ext>
            </a:extLst>
          </p:cNvPr>
          <p:cNvSpPr txBox="1"/>
          <p:nvPr/>
        </p:nvSpPr>
        <p:spPr>
          <a:xfrm>
            <a:off x="8132307" y="2953292"/>
            <a:ext cx="1654237" cy="132087"/>
          </a:xfrm>
          <a:prstGeom prst="rect">
            <a:avLst/>
          </a:prstGeom>
        </p:spPr>
        <p:txBody>
          <a:bodyPr vert="horz" wrap="square" lIns="0" tIns="16510" rIns="0" bIns="0" rtlCol="0">
            <a:spAutoFit/>
          </a:bodyPr>
          <a:lstStyle/>
          <a:p>
            <a:pPr algn="l">
              <a:lnSpc>
                <a:spcPct val="100000"/>
              </a:lnSpc>
              <a:spcBef>
                <a:spcPts val="130"/>
              </a:spcBef>
            </a:pP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制限</a:t>
            </a:r>
            <a:r>
              <a:rPr lang="ja-JP" altLang="en-US" sz="750" spc="-65" dirty="0" smtClean="0">
                <a:solidFill>
                  <a:srgbClr val="231F20"/>
                </a:solidFill>
                <a:latin typeface="Yu Gothic Medium" panose="020B0400000000000000" pitchFamily="34" charset="-128"/>
                <a:ea typeface="Yu Gothic Medium" panose="020B0400000000000000" pitchFamily="34" charset="-128"/>
                <a:cs typeface="Yu Gothic Pr6N M"/>
              </a:rPr>
              <a:t>な</a:t>
            </a:r>
            <a:r>
              <a:rPr lang="ja-JP" altLang="en-US" sz="750" spc="-370" dirty="0" smtClean="0">
                <a:solidFill>
                  <a:srgbClr val="231F20"/>
                </a:solidFill>
                <a:latin typeface="Yu Gothic Medium" panose="020B0400000000000000" pitchFamily="34" charset="-128"/>
                <a:ea typeface="Yu Gothic Medium" panose="020B0400000000000000" pitchFamily="34" charset="-128"/>
                <a:cs typeface="Yu Gothic Pr6N M"/>
              </a:rPr>
              <a:t>し</a:t>
            </a:r>
            <a:r>
              <a:rPr lang="ja-JP" altLang="en-US" sz="750" dirty="0" smtClean="0">
                <a:solidFill>
                  <a:srgbClr val="FFFFFF"/>
                </a:solidFill>
                <a:latin typeface="Yu Gothic Medium" panose="020B0400000000000000" pitchFamily="34" charset="-128"/>
                <a:ea typeface="Yu Gothic Medium" panose="020B0400000000000000" pitchFamily="34" charset="-128"/>
                <a:cs typeface="Yu Gothic Pr6N M"/>
              </a:rPr>
              <a:t>体験</a:t>
            </a:r>
            <a:r>
              <a:rPr lang="ja-JP" altLang="en-US" sz="750" dirty="0">
                <a:solidFill>
                  <a:srgbClr val="FFFFFF"/>
                </a:solidFill>
                <a:latin typeface="Yu Gothic Medium" panose="020B0400000000000000" pitchFamily="34" charset="-128"/>
                <a:ea typeface="Yu Gothic Medium" panose="020B0400000000000000" pitchFamily="34" charset="-128"/>
                <a:cs typeface="Yu Gothic Pr6N M"/>
              </a:rPr>
              <a:t>時</a:t>
            </a:r>
            <a:r>
              <a:rPr lang="ja-JP" altLang="en-US" sz="750" spc="-50" dirty="0">
                <a:solidFill>
                  <a:srgbClr val="FFFFFF"/>
                </a:solidFill>
                <a:latin typeface="Yu Gothic Medium" panose="020B0400000000000000" pitchFamily="34" charset="-128"/>
                <a:ea typeface="Yu Gothic Medium" panose="020B0400000000000000" pitchFamily="34" charset="-128"/>
                <a:cs typeface="Yu Gothic Pr6N M"/>
              </a:rPr>
              <a:t>間</a:t>
            </a:r>
            <a:endParaRPr lang="ja-JP" altLang="en-US" sz="750" dirty="0">
              <a:solidFill>
                <a:schemeClr val="tx1"/>
              </a:solidFill>
              <a:latin typeface="Yu Gothic Medium" panose="020B0400000000000000" pitchFamily="34" charset="-128"/>
              <a:ea typeface="Yu Gothic Medium" panose="020B0400000000000000" pitchFamily="34" charset="-128"/>
              <a:cs typeface="Yu Gothic Pr6N M"/>
            </a:endParaRPr>
          </a:p>
        </p:txBody>
      </p:sp>
      <p:sp>
        <p:nvSpPr>
          <p:cNvPr id="273" name="object 77">
            <a:extLst>
              <a:ext uri="{FF2B5EF4-FFF2-40B4-BE49-F238E27FC236}">
                <a16:creationId xmlns:a16="http://schemas.microsoft.com/office/drawing/2014/main" id="{DEF3FCA8-0F0C-DE6F-8E2C-20F1B88C17F5}"/>
              </a:ext>
            </a:extLst>
          </p:cNvPr>
          <p:cNvSpPr txBox="1"/>
          <p:nvPr/>
        </p:nvSpPr>
        <p:spPr>
          <a:xfrm>
            <a:off x="2929023" y="6376116"/>
            <a:ext cx="2301875" cy="132087"/>
          </a:xfrm>
          <a:prstGeom prst="rect">
            <a:avLst/>
          </a:prstGeom>
        </p:spPr>
        <p:txBody>
          <a:bodyPr vert="horz" wrap="square" lIns="0" tIns="16510" rIns="0" bIns="0" rtlCol="0">
            <a:spAutoFit/>
          </a:bodyPr>
          <a:lstStyle/>
          <a:p>
            <a:pPr algn="l">
              <a:lnSpc>
                <a:spcPct val="100000"/>
              </a:lnSpc>
              <a:spcBef>
                <a:spcPts val="130"/>
              </a:spcBef>
            </a:pP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制限</a:t>
            </a:r>
            <a:r>
              <a:rPr lang="ja-JP" altLang="en-US" sz="750" spc="-65" dirty="0" smtClean="0">
                <a:solidFill>
                  <a:srgbClr val="231F20"/>
                </a:solidFill>
                <a:latin typeface="Yu Gothic Medium" panose="020B0400000000000000" pitchFamily="34" charset="-128"/>
                <a:ea typeface="Yu Gothic Medium" panose="020B0400000000000000" pitchFamily="34" charset="-128"/>
                <a:cs typeface="Yu Gothic Pr6N M"/>
              </a:rPr>
              <a:t>な</a:t>
            </a:r>
            <a:r>
              <a:rPr lang="ja-JP" altLang="en-US" sz="750" spc="-370" dirty="0" smtClean="0">
                <a:solidFill>
                  <a:srgbClr val="231F20"/>
                </a:solidFill>
                <a:latin typeface="Yu Gothic Medium" panose="020B0400000000000000" pitchFamily="34" charset="-128"/>
                <a:ea typeface="Yu Gothic Medium" panose="020B0400000000000000" pitchFamily="34" charset="-128"/>
                <a:cs typeface="Yu Gothic Pr6N M"/>
              </a:rPr>
              <a:t>し</a:t>
            </a:r>
            <a:endParaRPr lang="ja-JP" altLang="en-US" sz="750" dirty="0">
              <a:solidFill>
                <a:schemeClr val="tx1"/>
              </a:solidFill>
              <a:latin typeface="Yu Gothic Medium" panose="020B0400000000000000" pitchFamily="34" charset="-128"/>
              <a:ea typeface="Yu Gothic Medium" panose="020B0400000000000000" pitchFamily="34" charset="-128"/>
              <a:cs typeface="Yu Gothic Pr6N M"/>
            </a:endParaRPr>
          </a:p>
        </p:txBody>
      </p:sp>
      <p:sp>
        <p:nvSpPr>
          <p:cNvPr id="274" name="object 77">
            <a:extLst>
              <a:ext uri="{FF2B5EF4-FFF2-40B4-BE49-F238E27FC236}">
                <a16:creationId xmlns:a16="http://schemas.microsoft.com/office/drawing/2014/main" id="{25E2264A-B71F-A67A-12FE-FEF9564A24FF}"/>
              </a:ext>
            </a:extLst>
          </p:cNvPr>
          <p:cNvSpPr txBox="1"/>
          <p:nvPr/>
        </p:nvSpPr>
        <p:spPr>
          <a:xfrm>
            <a:off x="8132307" y="6376116"/>
            <a:ext cx="2271869" cy="132087"/>
          </a:xfrm>
          <a:prstGeom prst="rect">
            <a:avLst/>
          </a:prstGeom>
        </p:spPr>
        <p:txBody>
          <a:bodyPr vert="horz" wrap="square" lIns="0" tIns="16510" rIns="0" bIns="0" rtlCol="0">
            <a:spAutoFit/>
          </a:bodyPr>
          <a:lstStyle/>
          <a:p>
            <a:pPr algn="l">
              <a:lnSpc>
                <a:spcPct val="100000"/>
              </a:lnSpc>
              <a:spcBef>
                <a:spcPts val="130"/>
              </a:spcBef>
            </a:pP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最大</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90</a:t>
            </a:r>
            <a:r>
              <a:rPr lang="ja-JP" altLang="en-US" sz="750" spc="-370" dirty="0" smtClean="0">
                <a:solidFill>
                  <a:srgbClr val="231F20"/>
                </a:solidFill>
                <a:latin typeface="Yu Gothic Medium" panose="020B0400000000000000" pitchFamily="34" charset="-128"/>
                <a:ea typeface="Yu Gothic Medium" panose="020B0400000000000000" pitchFamily="34" charset="-128"/>
                <a:cs typeface="Yu Gothic Pr6N M"/>
              </a:rPr>
              <a:t>名</a:t>
            </a:r>
            <a:endParaRPr lang="ja-JP" altLang="en-US" sz="750" dirty="0">
              <a:solidFill>
                <a:schemeClr val="tx1"/>
              </a:solidFill>
              <a:latin typeface="Yu Gothic Medium" panose="020B0400000000000000" pitchFamily="34" charset="-128"/>
              <a:ea typeface="Yu Gothic Medium" panose="020B0400000000000000" pitchFamily="34" charset="-128"/>
              <a:cs typeface="Yu Gothic Pr6N M"/>
            </a:endParaRPr>
          </a:p>
        </p:txBody>
      </p:sp>
      <p:sp>
        <p:nvSpPr>
          <p:cNvPr id="275" name="object 77">
            <a:extLst>
              <a:ext uri="{FF2B5EF4-FFF2-40B4-BE49-F238E27FC236}">
                <a16:creationId xmlns:a16="http://schemas.microsoft.com/office/drawing/2014/main" id="{D31F839E-089E-1356-6691-93D0DB2B569A}"/>
              </a:ext>
            </a:extLst>
          </p:cNvPr>
          <p:cNvSpPr txBox="1"/>
          <p:nvPr/>
        </p:nvSpPr>
        <p:spPr>
          <a:xfrm>
            <a:off x="8132307" y="6547216"/>
            <a:ext cx="1654237" cy="132087"/>
          </a:xfrm>
          <a:prstGeom prst="rect">
            <a:avLst/>
          </a:prstGeom>
        </p:spPr>
        <p:txBody>
          <a:bodyPr vert="horz" wrap="square" lIns="0" tIns="16510" rIns="0" bIns="0" rtlCol="0">
            <a:spAutoFit/>
          </a:bodyPr>
          <a:lstStyle/>
          <a:p>
            <a:pPr marR="5080">
              <a:tabLst>
                <a:tab pos="716280" algn="l"/>
              </a:tabLst>
            </a:pP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1</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時間</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30</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分</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2</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時</a:t>
            </a:r>
            <a:r>
              <a:rPr lang="ja-JP" altLang="en-US" sz="750" spc="-50" dirty="0">
                <a:solidFill>
                  <a:srgbClr val="231F20"/>
                </a:solidFill>
                <a:latin typeface="Yu Gothic Medium" panose="020B0400000000000000" pitchFamily="34" charset="-128"/>
                <a:ea typeface="Yu Gothic Medium" panose="020B0400000000000000" pitchFamily="34" charset="-128"/>
                <a:cs typeface="Yu Gothic Pr6N M"/>
              </a:rPr>
              <a:t>間</a:t>
            </a:r>
            <a:endParaRPr lang="ja-JP" altLang="en-US" sz="750" dirty="0">
              <a:latin typeface="Yu Gothic Medium" panose="020B0400000000000000" pitchFamily="34" charset="-128"/>
              <a:ea typeface="Yu Gothic Medium" panose="020B0400000000000000" pitchFamily="34" charset="-128"/>
              <a:cs typeface="Yu Gothic Pr6N M"/>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1227</Words>
  <Application>Microsoft Office PowerPoint</Application>
  <PresentationFormat>ユーザー設定</PresentationFormat>
  <Paragraphs>158</Paragraphs>
  <Slides>2</Slides>
  <Notes>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vt:i4>
      </vt:variant>
    </vt:vector>
  </HeadingPairs>
  <TitlesOfParts>
    <vt:vector size="8" baseType="lpstr">
      <vt:lpstr>Yu Gothic Medium</vt:lpstr>
      <vt:lpstr>Yu Gothic Pr6N B</vt:lpstr>
      <vt:lpstr>Yu Gothic Pr6N M</vt:lpstr>
      <vt:lpstr>游ゴシック</vt:lpstr>
      <vt:lpstr>游ゴシック</vt:lpstr>
      <vt:lpstr>Office Theme</vt:lpstr>
      <vt:lpstr>箱根エリア －温泉と歴史、食文化を学ぶ－</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2025-07-14T06:40:19Z</dcterms:created>
  <dcterms:modified xsi:type="dcterms:W3CDTF">2025-07-14T06:58:06Z</dcterms:modified>
</cp:coreProperties>
</file>